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90" r:id="rId4"/>
    <p:sldMasterId id="2147483702" r:id="rId5"/>
    <p:sldMasterId id="2147483717" r:id="rId6"/>
    <p:sldMasterId id="2147483768" r:id="rId7"/>
  </p:sldMasterIdLst>
  <p:notesMasterIdLst>
    <p:notesMasterId r:id="rId31"/>
  </p:notesMasterIdLst>
  <p:sldIdLst>
    <p:sldId id="258" r:id="rId8"/>
    <p:sldId id="263" r:id="rId9"/>
    <p:sldId id="264" r:id="rId10"/>
    <p:sldId id="265" r:id="rId11"/>
    <p:sldId id="267" r:id="rId12"/>
    <p:sldId id="268" r:id="rId13"/>
    <p:sldId id="262" r:id="rId14"/>
    <p:sldId id="270" r:id="rId15"/>
    <p:sldId id="279" r:id="rId16"/>
    <p:sldId id="2494" r:id="rId17"/>
    <p:sldId id="280" r:id="rId18"/>
    <p:sldId id="281" r:id="rId19"/>
    <p:sldId id="291" r:id="rId20"/>
    <p:sldId id="282" r:id="rId21"/>
    <p:sldId id="283" r:id="rId22"/>
    <p:sldId id="285" r:id="rId23"/>
    <p:sldId id="295" r:id="rId24"/>
    <p:sldId id="290" r:id="rId25"/>
    <p:sldId id="297" r:id="rId26"/>
    <p:sldId id="298" r:id="rId27"/>
    <p:sldId id="286" r:id="rId28"/>
    <p:sldId id="289" r:id="rId29"/>
    <p:sldId id="28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23C2672D-67F1-4C11-B87C-46F56A8DF25B}">
          <p14:sldIdLst/>
        </p14:section>
        <p14:section name="WHY" id="{971715B4-4733-429D-9595-432C199D24D3}">
          <p14:sldIdLst>
            <p14:sldId id="258"/>
            <p14:sldId id="263"/>
            <p14:sldId id="264"/>
            <p14:sldId id="265"/>
            <p14:sldId id="267"/>
            <p14:sldId id="268"/>
          </p14:sldIdLst>
        </p14:section>
        <p14:section name="WHAT" id="{FFCB55A6-E1FD-41CE-94C8-7F099763D364}">
          <p14:sldIdLst>
            <p14:sldId id="262"/>
            <p14:sldId id="270"/>
            <p14:sldId id="279"/>
          </p14:sldIdLst>
        </p14:section>
        <p14:section name="HOW" id="{26BEA836-1055-414C-B85C-10AFAB4058E7}">
          <p14:sldIdLst>
            <p14:sldId id="2494"/>
            <p14:sldId id="280"/>
            <p14:sldId id="281"/>
            <p14:sldId id="291"/>
            <p14:sldId id="282"/>
            <p14:sldId id="283"/>
          </p14:sldIdLst>
        </p14:section>
        <p14:section name="FINAL &amp; PROMOTE TICKET" id="{F2EC3F88-78FE-446D-B794-7B5D0F0EE3EB}">
          <p14:sldIdLst>
            <p14:sldId id="285"/>
            <p14:sldId id="295"/>
            <p14:sldId id="290"/>
            <p14:sldId id="297"/>
            <p14:sldId id="298"/>
            <p14:sldId id="286"/>
            <p14:sldId id="289"/>
            <p14:sldId id="2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B7B"/>
    <a:srgbClr val="021B4E"/>
    <a:srgbClr val="F05510"/>
    <a:srgbClr val="AFF7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46" autoAdjust="0"/>
    <p:restoredTop sz="93907" autoAdjust="0"/>
  </p:normalViewPr>
  <p:slideViewPr>
    <p:cSldViewPr snapToGrid="0">
      <p:cViewPr varScale="1">
        <p:scale>
          <a:sx n="68" d="100"/>
          <a:sy n="68" d="100"/>
        </p:scale>
        <p:origin x="804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89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4025AE-F678-48CB-B5A4-DFACD5048A6D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4708BC0F-0C77-47FF-AED1-3104F9F2B7D7}">
      <dgm:prSet phldrT="[文字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600" b="1" i="0" dirty="0">
              <a:solidFill>
                <a:srgbClr val="FFFFFF"/>
              </a:solidFill>
              <a:latin typeface="Calibri" pitchFamily="18" charset="0"/>
            </a:rPr>
            <a:t>Make name list and build relationship</a:t>
          </a:r>
        </a:p>
      </dgm:t>
    </dgm:pt>
    <dgm:pt modelId="{E99D9411-74C5-4460-9057-D9F020F29292}" type="parTrans" cxnId="{25EE53F8-2703-4079-AC4E-E7F9CBF30263}">
      <dgm:prSet/>
      <dgm:spPr/>
      <dgm:t>
        <a:bodyPr/>
        <a:lstStyle/>
        <a:p>
          <a:endParaRPr lang="zh-TW" altLang="en-US" b="1">
            <a:solidFill>
              <a:srgbClr val="FFFF00"/>
            </a:solidFill>
          </a:endParaRPr>
        </a:p>
      </dgm:t>
    </dgm:pt>
    <dgm:pt modelId="{795F114E-8D16-4E05-BF4C-34C2C78A1786}" type="sibTrans" cxnId="{25EE53F8-2703-4079-AC4E-E7F9CBF30263}">
      <dgm:prSet/>
      <dgm:spPr/>
      <dgm:t>
        <a:bodyPr/>
        <a:lstStyle/>
        <a:p>
          <a:endParaRPr lang="zh-TW" altLang="en-US" b="1">
            <a:solidFill>
              <a:srgbClr val="FFFF00"/>
            </a:solidFill>
          </a:endParaRPr>
        </a:p>
      </dgm:t>
    </dgm:pt>
    <dgm:pt modelId="{CBB1E535-4B0C-42A6-9001-3C708474B728}">
      <dgm:prSet phldrT="[文字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2400" b="1" i="0" dirty="0">
              <a:solidFill>
                <a:srgbClr val="D0CECE"/>
              </a:solidFill>
              <a:latin typeface="Calibri" pitchFamily="18" charset="0"/>
            </a:rPr>
            <a:t>UBP</a:t>
          </a:r>
        </a:p>
      </dgm:t>
    </dgm:pt>
    <dgm:pt modelId="{426D372F-C14E-4F51-BCF2-979D94818898}" type="parTrans" cxnId="{3EBF0B26-97E5-4DA0-8A9C-A1AFFA2D2659}">
      <dgm:prSet/>
      <dgm:spPr/>
      <dgm:t>
        <a:bodyPr/>
        <a:lstStyle/>
        <a:p>
          <a:endParaRPr lang="zh-TW" altLang="en-US" b="1">
            <a:solidFill>
              <a:srgbClr val="FFFF00"/>
            </a:solidFill>
          </a:endParaRPr>
        </a:p>
      </dgm:t>
    </dgm:pt>
    <dgm:pt modelId="{C440AFCE-EFEE-48A9-8B47-CB769CED7684}" type="sibTrans" cxnId="{3EBF0B26-97E5-4DA0-8A9C-A1AFFA2D2659}">
      <dgm:prSet/>
      <dgm:spPr/>
      <dgm:t>
        <a:bodyPr/>
        <a:lstStyle/>
        <a:p>
          <a:endParaRPr lang="zh-TW" altLang="en-US" b="1">
            <a:solidFill>
              <a:srgbClr val="FFFF00"/>
            </a:solidFill>
          </a:endParaRPr>
        </a:p>
      </dgm:t>
    </dgm:pt>
    <dgm:pt modelId="{41796935-56B0-4053-9FBA-72EBFFCC5B1B}">
      <dgm:prSet phldrT="[文字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2000" b="1" i="0" dirty="0">
              <a:solidFill>
                <a:srgbClr val="D0CECE"/>
              </a:solidFill>
              <a:latin typeface="Calibri" pitchFamily="18" charset="0"/>
            </a:rPr>
            <a:t>Product training</a:t>
          </a:r>
        </a:p>
      </dgm:t>
    </dgm:pt>
    <dgm:pt modelId="{D6F46059-D8F3-4976-8374-C5F3F1620B7A}" type="parTrans" cxnId="{18D5CB2F-4A51-417A-A284-43AE6BBE03A6}">
      <dgm:prSet/>
      <dgm:spPr/>
      <dgm:t>
        <a:bodyPr/>
        <a:lstStyle/>
        <a:p>
          <a:endParaRPr lang="zh-TW" altLang="en-US" b="1">
            <a:solidFill>
              <a:srgbClr val="FFFF00"/>
            </a:solidFill>
          </a:endParaRPr>
        </a:p>
      </dgm:t>
    </dgm:pt>
    <dgm:pt modelId="{B62C0830-DF38-4EF6-BE2B-B1B94A21374C}" type="sibTrans" cxnId="{18D5CB2F-4A51-417A-A284-43AE6BBE03A6}">
      <dgm:prSet/>
      <dgm:spPr/>
      <dgm:t>
        <a:bodyPr/>
        <a:lstStyle/>
        <a:p>
          <a:endParaRPr lang="zh-TW" altLang="en-US" b="1">
            <a:solidFill>
              <a:srgbClr val="FFFF00"/>
            </a:solidFill>
          </a:endParaRPr>
        </a:p>
      </dgm:t>
    </dgm:pt>
    <dgm:pt modelId="{CBC8378A-9A46-4CE2-BF30-CA9F2A006281}">
      <dgm:prSet phldrT="[文字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2400" b="1" i="0" dirty="0">
              <a:solidFill>
                <a:srgbClr val="D0CECE"/>
              </a:solidFill>
              <a:latin typeface="Calibri" pitchFamily="18" charset="0"/>
            </a:rPr>
            <a:t>B5</a:t>
          </a:r>
        </a:p>
      </dgm:t>
    </dgm:pt>
    <dgm:pt modelId="{9F3A006A-FDCC-4B08-8CC0-CA13C7084E14}" type="parTrans" cxnId="{82032BB9-B575-414A-A666-AD85AD24FF31}">
      <dgm:prSet/>
      <dgm:spPr/>
      <dgm:t>
        <a:bodyPr/>
        <a:lstStyle/>
        <a:p>
          <a:endParaRPr lang="zh-TW" altLang="en-US" b="1">
            <a:solidFill>
              <a:srgbClr val="FFFF00"/>
            </a:solidFill>
          </a:endParaRPr>
        </a:p>
      </dgm:t>
    </dgm:pt>
    <dgm:pt modelId="{85F4BE6D-6953-45E3-8E70-CD6AB851757B}" type="sibTrans" cxnId="{82032BB9-B575-414A-A666-AD85AD24FF31}">
      <dgm:prSet/>
      <dgm:spPr/>
      <dgm:t>
        <a:bodyPr/>
        <a:lstStyle/>
        <a:p>
          <a:endParaRPr lang="zh-TW" altLang="en-US" b="1">
            <a:solidFill>
              <a:srgbClr val="FFFF00"/>
            </a:solidFill>
          </a:endParaRPr>
        </a:p>
      </dgm:t>
    </dgm:pt>
    <dgm:pt modelId="{EB963EDC-A74E-47D2-B333-9019CA16D99B}">
      <dgm:prSet phldrT="[文字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1600" b="1" i="0" kern="1200" dirty="0">
              <a:solidFill>
                <a:schemeClr val="bg1"/>
              </a:solidFill>
              <a:latin typeface="Calibri" pitchFamily="18" charset="0"/>
              <a:ea typeface="+mn-ea"/>
              <a:cs typeface="+mn-cs"/>
            </a:rPr>
            <a:t>ABC</a:t>
          </a:r>
        </a:p>
        <a:p>
          <a:pPr>
            <a:spcAft>
              <a:spcPts val="0"/>
            </a:spcAft>
          </a:pPr>
          <a:r>
            <a:rPr lang="en-US" sz="1600" b="1" i="0" kern="1200" dirty="0">
              <a:solidFill>
                <a:schemeClr val="bg1"/>
              </a:solidFill>
              <a:latin typeface="Calibri" pitchFamily="18" charset="0"/>
              <a:ea typeface="+mn-ea"/>
              <a:cs typeface="+mn-cs"/>
            </a:rPr>
            <a:t>Objection handling</a:t>
          </a:r>
        </a:p>
      </dgm:t>
    </dgm:pt>
    <dgm:pt modelId="{E23367BB-1C38-49B6-83E0-D2194D638695}" type="parTrans" cxnId="{E867AC8C-1F53-46B4-BC6A-5EEA5F850B49}">
      <dgm:prSet/>
      <dgm:spPr/>
      <dgm:t>
        <a:bodyPr/>
        <a:lstStyle/>
        <a:p>
          <a:endParaRPr lang="zh-TW" altLang="en-US" b="1">
            <a:solidFill>
              <a:srgbClr val="FFFF00"/>
            </a:solidFill>
          </a:endParaRPr>
        </a:p>
      </dgm:t>
    </dgm:pt>
    <dgm:pt modelId="{2A4DD242-B5C5-441D-BB9E-B051D9A1A09C}" type="sibTrans" cxnId="{E867AC8C-1F53-46B4-BC6A-5EEA5F850B49}">
      <dgm:prSet/>
      <dgm:spPr/>
      <dgm:t>
        <a:bodyPr/>
        <a:lstStyle/>
        <a:p>
          <a:endParaRPr lang="zh-TW" altLang="en-US" b="1">
            <a:solidFill>
              <a:srgbClr val="FFFF00"/>
            </a:solidFill>
          </a:endParaRPr>
        </a:p>
      </dgm:t>
    </dgm:pt>
    <dgm:pt modelId="{26C1FE50-9F1A-4A5F-8DF4-5E8B725C9EE8}">
      <dgm:prSet phldrT="[文字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1600" b="1" i="0" dirty="0">
              <a:solidFill>
                <a:schemeClr val="bg1"/>
              </a:solidFill>
              <a:latin typeface="Calibri" pitchFamily="18" charset="0"/>
            </a:rPr>
            <a:t>Referral and</a:t>
          </a:r>
        </a:p>
        <a:p>
          <a:pPr>
            <a:spcAft>
              <a:spcPts val="0"/>
            </a:spcAft>
          </a:pPr>
          <a:r>
            <a:rPr lang="en-US" sz="1600" b="1" i="0" dirty="0">
              <a:solidFill>
                <a:schemeClr val="bg1"/>
              </a:solidFill>
              <a:latin typeface="Calibri" pitchFamily="18" charset="0"/>
            </a:rPr>
            <a:t>Getting Started Guide</a:t>
          </a:r>
        </a:p>
      </dgm:t>
    </dgm:pt>
    <dgm:pt modelId="{9863D136-8C8B-4B77-A030-D6D6221974F5}" type="parTrans" cxnId="{F07D81A8-DDE8-4CD9-8A71-1CDF25FC00F5}">
      <dgm:prSet/>
      <dgm:spPr/>
      <dgm:t>
        <a:bodyPr/>
        <a:lstStyle/>
        <a:p>
          <a:endParaRPr lang="zh-TW" altLang="en-US" b="1">
            <a:solidFill>
              <a:srgbClr val="FFFF00"/>
            </a:solidFill>
          </a:endParaRPr>
        </a:p>
      </dgm:t>
    </dgm:pt>
    <dgm:pt modelId="{E987F8D9-7623-4A85-9C94-6391FE5F099B}" type="sibTrans" cxnId="{F07D81A8-DDE8-4CD9-8A71-1CDF25FC00F5}">
      <dgm:prSet/>
      <dgm:spPr/>
      <dgm:t>
        <a:bodyPr/>
        <a:lstStyle/>
        <a:p>
          <a:endParaRPr lang="zh-TW" altLang="en-US" b="1">
            <a:solidFill>
              <a:srgbClr val="FFFF00"/>
            </a:solidFill>
          </a:endParaRPr>
        </a:p>
      </dgm:t>
    </dgm:pt>
    <dgm:pt modelId="{9C295D5C-FCED-45DE-8E43-3CA128F032F8}">
      <dgm:prSet phldrT="[文字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1600" b="1" i="0" dirty="0">
              <a:solidFill>
                <a:srgbClr val="FFFFFF"/>
              </a:solidFill>
              <a:latin typeface="Calibri" pitchFamily="18" charset="0"/>
            </a:rPr>
            <a:t>2 minute</a:t>
          </a:r>
        </a:p>
        <a:p>
          <a:pPr>
            <a:spcAft>
              <a:spcPts val="0"/>
            </a:spcAft>
          </a:pPr>
          <a:r>
            <a:rPr lang="en-US" sz="1600" b="1" i="0" dirty="0">
              <a:solidFill>
                <a:srgbClr val="FFFFFF"/>
              </a:solidFill>
              <a:latin typeface="Calibri" pitchFamily="18" charset="0"/>
            </a:rPr>
            <a:t>Introduction</a:t>
          </a:r>
        </a:p>
      </dgm:t>
    </dgm:pt>
    <dgm:pt modelId="{2BFC3DD8-DCA8-463E-93B4-A844567FCBF2}" type="parTrans" cxnId="{F7F5A5CA-C080-44F2-AE4A-6CC3B6FE8CD4}">
      <dgm:prSet/>
      <dgm:spPr/>
      <dgm:t>
        <a:bodyPr/>
        <a:lstStyle/>
        <a:p>
          <a:endParaRPr lang="zh-TW" altLang="en-US" b="1">
            <a:solidFill>
              <a:srgbClr val="FFFF00"/>
            </a:solidFill>
          </a:endParaRPr>
        </a:p>
      </dgm:t>
    </dgm:pt>
    <dgm:pt modelId="{B9037CCE-33C9-4D27-9B4D-524947E9A139}" type="sibTrans" cxnId="{F7F5A5CA-C080-44F2-AE4A-6CC3B6FE8CD4}">
      <dgm:prSet/>
      <dgm:spPr/>
      <dgm:t>
        <a:bodyPr/>
        <a:lstStyle/>
        <a:p>
          <a:endParaRPr lang="zh-TW" altLang="en-US" b="1">
            <a:solidFill>
              <a:srgbClr val="FFFF00"/>
            </a:solidFill>
          </a:endParaRPr>
        </a:p>
      </dgm:t>
    </dgm:pt>
    <dgm:pt modelId="{8DD74861-1E81-4A44-B707-60F2C9E55432}">
      <dgm:prSet phldrT="[文字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600" b="1" i="0" kern="1200" dirty="0">
              <a:solidFill>
                <a:srgbClr val="FFFFFF"/>
              </a:solidFill>
              <a:latin typeface="Calibri" pitchFamily="18" charset="0"/>
              <a:ea typeface="+mn-ea"/>
              <a:cs typeface="+mn-cs"/>
            </a:rPr>
            <a:t>Share products and the business</a:t>
          </a:r>
        </a:p>
      </dgm:t>
    </dgm:pt>
    <dgm:pt modelId="{842D688C-949F-4E93-AEB6-EBCD0C934BEE}" type="parTrans" cxnId="{CA2D41B4-FFF3-4A74-B96B-96FFD898E8E4}">
      <dgm:prSet/>
      <dgm:spPr/>
      <dgm:t>
        <a:bodyPr/>
        <a:lstStyle/>
        <a:p>
          <a:endParaRPr lang="zh-TW" altLang="en-US" b="1">
            <a:solidFill>
              <a:srgbClr val="FFFF00"/>
            </a:solidFill>
          </a:endParaRPr>
        </a:p>
      </dgm:t>
    </dgm:pt>
    <dgm:pt modelId="{965EB753-37F1-4B4E-B4B3-42904BC99A93}" type="sibTrans" cxnId="{CA2D41B4-FFF3-4A74-B96B-96FFD898E8E4}">
      <dgm:prSet/>
      <dgm:spPr/>
      <dgm:t>
        <a:bodyPr/>
        <a:lstStyle/>
        <a:p>
          <a:endParaRPr lang="zh-TW" altLang="en-US" b="1">
            <a:solidFill>
              <a:srgbClr val="FFFF00"/>
            </a:solidFill>
          </a:endParaRPr>
        </a:p>
      </dgm:t>
    </dgm:pt>
    <dgm:pt modelId="{7AB62D7C-EDC5-4B4D-B3AD-53FDA1FF3874}" type="pres">
      <dgm:prSet presAssocID="{AF4025AE-F678-48CB-B5A4-DFACD5048A6D}" presName="cycle" presStyleCnt="0">
        <dgm:presLayoutVars>
          <dgm:dir/>
          <dgm:resizeHandles val="exact"/>
        </dgm:presLayoutVars>
      </dgm:prSet>
      <dgm:spPr/>
    </dgm:pt>
    <dgm:pt modelId="{9FC60A6E-E442-4C3E-880E-9D1704D035C5}" type="pres">
      <dgm:prSet presAssocID="{4708BC0F-0C77-47FF-AED1-3104F9F2B7D7}" presName="node" presStyleLbl="node1" presStyleIdx="0" presStyleCnt="8">
        <dgm:presLayoutVars>
          <dgm:bulletEnabled val="1"/>
        </dgm:presLayoutVars>
      </dgm:prSet>
      <dgm:spPr/>
    </dgm:pt>
    <dgm:pt modelId="{50015196-E2F0-4E55-BF13-847E706A4FFB}" type="pres">
      <dgm:prSet presAssocID="{4708BC0F-0C77-47FF-AED1-3104F9F2B7D7}" presName="spNode" presStyleCnt="0"/>
      <dgm:spPr/>
    </dgm:pt>
    <dgm:pt modelId="{CF488724-D341-40E8-A79C-53687AAD7081}" type="pres">
      <dgm:prSet presAssocID="{795F114E-8D16-4E05-BF4C-34C2C78A1786}" presName="sibTrans" presStyleLbl="sibTrans1D1" presStyleIdx="0" presStyleCnt="8"/>
      <dgm:spPr/>
    </dgm:pt>
    <dgm:pt modelId="{3E3C03EF-51BF-4BAE-981A-939A1A323B50}" type="pres">
      <dgm:prSet presAssocID="{8DD74861-1E81-4A44-B707-60F2C9E55432}" presName="node" presStyleLbl="node1" presStyleIdx="1" presStyleCnt="8">
        <dgm:presLayoutVars>
          <dgm:bulletEnabled val="1"/>
        </dgm:presLayoutVars>
      </dgm:prSet>
      <dgm:spPr/>
    </dgm:pt>
    <dgm:pt modelId="{20D346DC-2FA1-41D0-AAAA-1DFA36D36E69}" type="pres">
      <dgm:prSet presAssocID="{8DD74861-1E81-4A44-B707-60F2C9E55432}" presName="spNode" presStyleCnt="0"/>
      <dgm:spPr/>
    </dgm:pt>
    <dgm:pt modelId="{31619EB3-A284-4EAD-94D7-AA53D51B5C95}" type="pres">
      <dgm:prSet presAssocID="{965EB753-37F1-4B4E-B4B3-42904BC99A93}" presName="sibTrans" presStyleLbl="sibTrans1D1" presStyleIdx="1" presStyleCnt="8"/>
      <dgm:spPr/>
    </dgm:pt>
    <dgm:pt modelId="{072315B0-5026-4B08-995F-457E13D46EDC}" type="pres">
      <dgm:prSet presAssocID="{9C295D5C-FCED-45DE-8E43-3CA128F032F8}" presName="node" presStyleLbl="node1" presStyleIdx="2" presStyleCnt="8" custRadScaleRad="143658">
        <dgm:presLayoutVars>
          <dgm:bulletEnabled val="1"/>
        </dgm:presLayoutVars>
      </dgm:prSet>
      <dgm:spPr/>
    </dgm:pt>
    <dgm:pt modelId="{5CCD63D9-35F0-46B6-8BCF-A044378AFD06}" type="pres">
      <dgm:prSet presAssocID="{9C295D5C-FCED-45DE-8E43-3CA128F032F8}" presName="spNode" presStyleCnt="0"/>
      <dgm:spPr/>
    </dgm:pt>
    <dgm:pt modelId="{563097B1-A0DD-4A54-93BD-7B56CF658E84}" type="pres">
      <dgm:prSet presAssocID="{B9037CCE-33C9-4D27-9B4D-524947E9A139}" presName="sibTrans" presStyleLbl="sibTrans1D1" presStyleIdx="2" presStyleCnt="8"/>
      <dgm:spPr/>
    </dgm:pt>
    <dgm:pt modelId="{6875149D-F054-43C9-B1F2-94CD09E88F46}" type="pres">
      <dgm:prSet presAssocID="{CBB1E535-4B0C-42A6-9001-3C708474B728}" presName="node" presStyleLbl="node1" presStyleIdx="3" presStyleCnt="8">
        <dgm:presLayoutVars>
          <dgm:bulletEnabled val="1"/>
        </dgm:presLayoutVars>
      </dgm:prSet>
      <dgm:spPr/>
    </dgm:pt>
    <dgm:pt modelId="{D4738B94-8030-465C-8BC6-565FB4A48055}" type="pres">
      <dgm:prSet presAssocID="{CBB1E535-4B0C-42A6-9001-3C708474B728}" presName="spNode" presStyleCnt="0"/>
      <dgm:spPr/>
    </dgm:pt>
    <dgm:pt modelId="{3898826E-6CF5-4C6F-82E5-2BFCF4716146}" type="pres">
      <dgm:prSet presAssocID="{C440AFCE-EFEE-48A9-8B47-CB769CED7684}" presName="sibTrans" presStyleLbl="sibTrans1D1" presStyleIdx="3" presStyleCnt="8"/>
      <dgm:spPr/>
    </dgm:pt>
    <dgm:pt modelId="{D11DF9F8-CBB6-441F-89F7-8C2297F21835}" type="pres">
      <dgm:prSet presAssocID="{41796935-56B0-4053-9FBA-72EBFFCC5B1B}" presName="node" presStyleLbl="node1" presStyleIdx="4" presStyleCnt="8">
        <dgm:presLayoutVars>
          <dgm:bulletEnabled val="1"/>
        </dgm:presLayoutVars>
      </dgm:prSet>
      <dgm:spPr/>
    </dgm:pt>
    <dgm:pt modelId="{A36BBD86-E096-48CA-9685-981DDBD33C13}" type="pres">
      <dgm:prSet presAssocID="{41796935-56B0-4053-9FBA-72EBFFCC5B1B}" presName="spNode" presStyleCnt="0"/>
      <dgm:spPr/>
    </dgm:pt>
    <dgm:pt modelId="{0DA77302-356E-4232-BBC3-604C890D2C87}" type="pres">
      <dgm:prSet presAssocID="{B62C0830-DF38-4EF6-BE2B-B1B94A21374C}" presName="sibTrans" presStyleLbl="sibTrans1D1" presStyleIdx="4" presStyleCnt="8"/>
      <dgm:spPr/>
    </dgm:pt>
    <dgm:pt modelId="{825C29A3-2A9C-4152-932D-FAEFD4360C5E}" type="pres">
      <dgm:prSet presAssocID="{CBC8378A-9A46-4CE2-BF30-CA9F2A006281}" presName="node" presStyleLbl="node1" presStyleIdx="5" presStyleCnt="8">
        <dgm:presLayoutVars>
          <dgm:bulletEnabled val="1"/>
        </dgm:presLayoutVars>
      </dgm:prSet>
      <dgm:spPr/>
    </dgm:pt>
    <dgm:pt modelId="{71B54E69-2DCA-47EA-8F38-8A05E8B28950}" type="pres">
      <dgm:prSet presAssocID="{CBC8378A-9A46-4CE2-BF30-CA9F2A006281}" presName="spNode" presStyleCnt="0"/>
      <dgm:spPr/>
    </dgm:pt>
    <dgm:pt modelId="{15E79172-2213-488F-AFB8-5D91B0F008D8}" type="pres">
      <dgm:prSet presAssocID="{85F4BE6D-6953-45E3-8E70-CD6AB851757B}" presName="sibTrans" presStyleLbl="sibTrans1D1" presStyleIdx="5" presStyleCnt="8"/>
      <dgm:spPr/>
    </dgm:pt>
    <dgm:pt modelId="{43CC49CE-7BB2-4127-87A0-5AA3145D26FA}" type="pres">
      <dgm:prSet presAssocID="{EB963EDC-A74E-47D2-B333-9019CA16D99B}" presName="node" presStyleLbl="node1" presStyleIdx="6" presStyleCnt="8" custRadScaleRad="143658">
        <dgm:presLayoutVars>
          <dgm:bulletEnabled val="1"/>
        </dgm:presLayoutVars>
      </dgm:prSet>
      <dgm:spPr/>
    </dgm:pt>
    <dgm:pt modelId="{9EF9B43B-2C25-433A-8A71-1DF0D283EB65}" type="pres">
      <dgm:prSet presAssocID="{EB963EDC-A74E-47D2-B333-9019CA16D99B}" presName="spNode" presStyleCnt="0"/>
      <dgm:spPr/>
    </dgm:pt>
    <dgm:pt modelId="{F788410B-DDA9-4D6E-8C4E-F2C9C995EB09}" type="pres">
      <dgm:prSet presAssocID="{2A4DD242-B5C5-441D-BB9E-B051D9A1A09C}" presName="sibTrans" presStyleLbl="sibTrans1D1" presStyleIdx="6" presStyleCnt="8"/>
      <dgm:spPr/>
    </dgm:pt>
    <dgm:pt modelId="{9E7BD99A-AFCC-42DA-8BF5-5B6E31B51080}" type="pres">
      <dgm:prSet presAssocID="{26C1FE50-9F1A-4A5F-8DF4-5E8B725C9EE8}" presName="node" presStyleLbl="node1" presStyleIdx="7" presStyleCnt="8">
        <dgm:presLayoutVars>
          <dgm:bulletEnabled val="1"/>
        </dgm:presLayoutVars>
      </dgm:prSet>
      <dgm:spPr/>
    </dgm:pt>
    <dgm:pt modelId="{61410C83-185E-4432-9DBD-382DAA6BAFE3}" type="pres">
      <dgm:prSet presAssocID="{26C1FE50-9F1A-4A5F-8DF4-5E8B725C9EE8}" presName="spNode" presStyleCnt="0"/>
      <dgm:spPr/>
    </dgm:pt>
    <dgm:pt modelId="{C70F0663-F7FE-4834-8327-484E45712EFC}" type="pres">
      <dgm:prSet presAssocID="{E987F8D9-7623-4A85-9C94-6391FE5F099B}" presName="sibTrans" presStyleLbl="sibTrans1D1" presStyleIdx="7" presStyleCnt="8"/>
      <dgm:spPr/>
    </dgm:pt>
  </dgm:ptLst>
  <dgm:cxnLst>
    <dgm:cxn modelId="{B76DC811-5D9D-4B29-B929-ADE430193F37}" type="presOf" srcId="{9C295D5C-FCED-45DE-8E43-3CA128F032F8}" destId="{072315B0-5026-4B08-995F-457E13D46EDC}" srcOrd="0" destOrd="0" presId="urn:microsoft.com/office/officeart/2005/8/layout/cycle5"/>
    <dgm:cxn modelId="{3D2FF212-93B7-45A0-B3BF-5B7C3C2AD257}" type="presOf" srcId="{965EB753-37F1-4B4E-B4B3-42904BC99A93}" destId="{31619EB3-A284-4EAD-94D7-AA53D51B5C95}" srcOrd="0" destOrd="0" presId="urn:microsoft.com/office/officeart/2005/8/layout/cycle5"/>
    <dgm:cxn modelId="{CCE38921-7457-4B7B-A804-FFECCAA81A2B}" type="presOf" srcId="{EB963EDC-A74E-47D2-B333-9019CA16D99B}" destId="{43CC49CE-7BB2-4127-87A0-5AA3145D26FA}" srcOrd="0" destOrd="0" presId="urn:microsoft.com/office/officeart/2005/8/layout/cycle5"/>
    <dgm:cxn modelId="{3EBF0B26-97E5-4DA0-8A9C-A1AFFA2D2659}" srcId="{AF4025AE-F678-48CB-B5A4-DFACD5048A6D}" destId="{CBB1E535-4B0C-42A6-9001-3C708474B728}" srcOrd="3" destOrd="0" parTransId="{426D372F-C14E-4F51-BCF2-979D94818898}" sibTransId="{C440AFCE-EFEE-48A9-8B47-CB769CED7684}"/>
    <dgm:cxn modelId="{18D5CB2F-4A51-417A-A284-43AE6BBE03A6}" srcId="{AF4025AE-F678-48CB-B5A4-DFACD5048A6D}" destId="{41796935-56B0-4053-9FBA-72EBFFCC5B1B}" srcOrd="4" destOrd="0" parTransId="{D6F46059-D8F3-4976-8374-C5F3F1620B7A}" sibTransId="{B62C0830-DF38-4EF6-BE2B-B1B94A21374C}"/>
    <dgm:cxn modelId="{7C209936-8AB3-4890-A98C-0BCA1A9C7FD5}" type="presOf" srcId="{26C1FE50-9F1A-4A5F-8DF4-5E8B725C9EE8}" destId="{9E7BD99A-AFCC-42DA-8BF5-5B6E31B51080}" srcOrd="0" destOrd="0" presId="urn:microsoft.com/office/officeart/2005/8/layout/cycle5"/>
    <dgm:cxn modelId="{5A0D5D56-7F0A-4585-9307-AAFEC8F1446E}" type="presOf" srcId="{CBC8378A-9A46-4CE2-BF30-CA9F2A006281}" destId="{825C29A3-2A9C-4152-932D-FAEFD4360C5E}" srcOrd="0" destOrd="0" presId="urn:microsoft.com/office/officeart/2005/8/layout/cycle5"/>
    <dgm:cxn modelId="{3B41FF58-45AD-45DB-9C97-E10CFBCCAEB0}" type="presOf" srcId="{795F114E-8D16-4E05-BF4C-34C2C78A1786}" destId="{CF488724-D341-40E8-A79C-53687AAD7081}" srcOrd="0" destOrd="0" presId="urn:microsoft.com/office/officeart/2005/8/layout/cycle5"/>
    <dgm:cxn modelId="{F2BA4F5A-21E2-47A0-8608-BED8DBCF730C}" type="presOf" srcId="{B62C0830-DF38-4EF6-BE2B-B1B94A21374C}" destId="{0DA77302-356E-4232-BBC3-604C890D2C87}" srcOrd="0" destOrd="0" presId="urn:microsoft.com/office/officeart/2005/8/layout/cycle5"/>
    <dgm:cxn modelId="{02E2287E-0239-4DC1-93F6-A7118B723017}" type="presOf" srcId="{CBB1E535-4B0C-42A6-9001-3C708474B728}" destId="{6875149D-F054-43C9-B1F2-94CD09E88F46}" srcOrd="0" destOrd="0" presId="urn:microsoft.com/office/officeart/2005/8/layout/cycle5"/>
    <dgm:cxn modelId="{7F98B385-8685-4DD2-8195-A7F208517C39}" type="presOf" srcId="{E987F8D9-7623-4A85-9C94-6391FE5F099B}" destId="{C70F0663-F7FE-4834-8327-484E45712EFC}" srcOrd="0" destOrd="0" presId="urn:microsoft.com/office/officeart/2005/8/layout/cycle5"/>
    <dgm:cxn modelId="{E867AC8C-1F53-46B4-BC6A-5EEA5F850B49}" srcId="{AF4025AE-F678-48CB-B5A4-DFACD5048A6D}" destId="{EB963EDC-A74E-47D2-B333-9019CA16D99B}" srcOrd="6" destOrd="0" parTransId="{E23367BB-1C38-49B6-83E0-D2194D638695}" sibTransId="{2A4DD242-B5C5-441D-BB9E-B051D9A1A09C}"/>
    <dgm:cxn modelId="{1F8718A8-9378-4FB4-BB5F-766E0DBDB152}" type="presOf" srcId="{4708BC0F-0C77-47FF-AED1-3104F9F2B7D7}" destId="{9FC60A6E-E442-4C3E-880E-9D1704D035C5}" srcOrd="0" destOrd="0" presId="urn:microsoft.com/office/officeart/2005/8/layout/cycle5"/>
    <dgm:cxn modelId="{F07D81A8-DDE8-4CD9-8A71-1CDF25FC00F5}" srcId="{AF4025AE-F678-48CB-B5A4-DFACD5048A6D}" destId="{26C1FE50-9F1A-4A5F-8DF4-5E8B725C9EE8}" srcOrd="7" destOrd="0" parTransId="{9863D136-8C8B-4B77-A030-D6D6221974F5}" sibTransId="{E987F8D9-7623-4A85-9C94-6391FE5F099B}"/>
    <dgm:cxn modelId="{CA2D41B4-FFF3-4A74-B96B-96FFD898E8E4}" srcId="{AF4025AE-F678-48CB-B5A4-DFACD5048A6D}" destId="{8DD74861-1E81-4A44-B707-60F2C9E55432}" srcOrd="1" destOrd="0" parTransId="{842D688C-949F-4E93-AEB6-EBCD0C934BEE}" sibTransId="{965EB753-37F1-4B4E-B4B3-42904BC99A93}"/>
    <dgm:cxn modelId="{40DD75B6-630F-4230-BA38-30466DD7D1BF}" type="presOf" srcId="{C440AFCE-EFEE-48A9-8B47-CB769CED7684}" destId="{3898826E-6CF5-4C6F-82E5-2BFCF4716146}" srcOrd="0" destOrd="0" presId="urn:microsoft.com/office/officeart/2005/8/layout/cycle5"/>
    <dgm:cxn modelId="{82032BB9-B575-414A-A666-AD85AD24FF31}" srcId="{AF4025AE-F678-48CB-B5A4-DFACD5048A6D}" destId="{CBC8378A-9A46-4CE2-BF30-CA9F2A006281}" srcOrd="5" destOrd="0" parTransId="{9F3A006A-FDCC-4B08-8CC0-CA13C7084E14}" sibTransId="{85F4BE6D-6953-45E3-8E70-CD6AB851757B}"/>
    <dgm:cxn modelId="{DB928CB9-0E1A-4FA5-8FA5-2E18249E9FD4}" type="presOf" srcId="{41796935-56B0-4053-9FBA-72EBFFCC5B1B}" destId="{D11DF9F8-CBB6-441F-89F7-8C2297F21835}" srcOrd="0" destOrd="0" presId="urn:microsoft.com/office/officeart/2005/8/layout/cycle5"/>
    <dgm:cxn modelId="{9C3A34BD-303A-405D-9E33-AE2CECEFB678}" type="presOf" srcId="{85F4BE6D-6953-45E3-8E70-CD6AB851757B}" destId="{15E79172-2213-488F-AFB8-5D91B0F008D8}" srcOrd="0" destOrd="0" presId="urn:microsoft.com/office/officeart/2005/8/layout/cycle5"/>
    <dgm:cxn modelId="{80B168C3-C413-4021-B670-D60D7662C3A8}" type="presOf" srcId="{8DD74861-1E81-4A44-B707-60F2C9E55432}" destId="{3E3C03EF-51BF-4BAE-981A-939A1A323B50}" srcOrd="0" destOrd="0" presId="urn:microsoft.com/office/officeart/2005/8/layout/cycle5"/>
    <dgm:cxn modelId="{F7F5A5CA-C080-44F2-AE4A-6CC3B6FE8CD4}" srcId="{AF4025AE-F678-48CB-B5A4-DFACD5048A6D}" destId="{9C295D5C-FCED-45DE-8E43-3CA128F032F8}" srcOrd="2" destOrd="0" parTransId="{2BFC3DD8-DCA8-463E-93B4-A844567FCBF2}" sibTransId="{B9037CCE-33C9-4D27-9B4D-524947E9A139}"/>
    <dgm:cxn modelId="{092657CC-C2DF-42EB-A1B1-E3FB80555AAA}" type="presOf" srcId="{B9037CCE-33C9-4D27-9B4D-524947E9A139}" destId="{563097B1-A0DD-4A54-93BD-7B56CF658E84}" srcOrd="0" destOrd="0" presId="urn:microsoft.com/office/officeart/2005/8/layout/cycle5"/>
    <dgm:cxn modelId="{7FE5C7E4-FFF0-454F-BA19-740885676C99}" type="presOf" srcId="{AF4025AE-F678-48CB-B5A4-DFACD5048A6D}" destId="{7AB62D7C-EDC5-4B4D-B3AD-53FDA1FF3874}" srcOrd="0" destOrd="0" presId="urn:microsoft.com/office/officeart/2005/8/layout/cycle5"/>
    <dgm:cxn modelId="{EEA449E8-6687-430D-93CA-4B78C9971DD1}" type="presOf" srcId="{2A4DD242-B5C5-441D-BB9E-B051D9A1A09C}" destId="{F788410B-DDA9-4D6E-8C4E-F2C9C995EB09}" srcOrd="0" destOrd="0" presId="urn:microsoft.com/office/officeart/2005/8/layout/cycle5"/>
    <dgm:cxn modelId="{25EE53F8-2703-4079-AC4E-E7F9CBF30263}" srcId="{AF4025AE-F678-48CB-B5A4-DFACD5048A6D}" destId="{4708BC0F-0C77-47FF-AED1-3104F9F2B7D7}" srcOrd="0" destOrd="0" parTransId="{E99D9411-74C5-4460-9057-D9F020F29292}" sibTransId="{795F114E-8D16-4E05-BF4C-34C2C78A1786}"/>
    <dgm:cxn modelId="{173DCB96-1BFC-407E-ADEB-57FDC16D8C04}" type="presParOf" srcId="{7AB62D7C-EDC5-4B4D-B3AD-53FDA1FF3874}" destId="{9FC60A6E-E442-4C3E-880E-9D1704D035C5}" srcOrd="0" destOrd="0" presId="urn:microsoft.com/office/officeart/2005/8/layout/cycle5"/>
    <dgm:cxn modelId="{94DBCC41-649D-4DD8-8518-589C9F6B3E3E}" type="presParOf" srcId="{7AB62D7C-EDC5-4B4D-B3AD-53FDA1FF3874}" destId="{50015196-E2F0-4E55-BF13-847E706A4FFB}" srcOrd="1" destOrd="0" presId="urn:microsoft.com/office/officeart/2005/8/layout/cycle5"/>
    <dgm:cxn modelId="{18D89FF7-DC2B-456A-8DB5-F4D97498522F}" type="presParOf" srcId="{7AB62D7C-EDC5-4B4D-B3AD-53FDA1FF3874}" destId="{CF488724-D341-40E8-A79C-53687AAD7081}" srcOrd="2" destOrd="0" presId="urn:microsoft.com/office/officeart/2005/8/layout/cycle5"/>
    <dgm:cxn modelId="{4B366151-85F9-42FC-BE4C-07E08EE8CC1B}" type="presParOf" srcId="{7AB62D7C-EDC5-4B4D-B3AD-53FDA1FF3874}" destId="{3E3C03EF-51BF-4BAE-981A-939A1A323B50}" srcOrd="3" destOrd="0" presId="urn:microsoft.com/office/officeart/2005/8/layout/cycle5"/>
    <dgm:cxn modelId="{7FEB5AC8-8576-449A-8EBF-83BBF507787D}" type="presParOf" srcId="{7AB62D7C-EDC5-4B4D-B3AD-53FDA1FF3874}" destId="{20D346DC-2FA1-41D0-AAAA-1DFA36D36E69}" srcOrd="4" destOrd="0" presId="urn:microsoft.com/office/officeart/2005/8/layout/cycle5"/>
    <dgm:cxn modelId="{D0DFFD6A-C0EE-456E-866B-2D7404824F4A}" type="presParOf" srcId="{7AB62D7C-EDC5-4B4D-B3AD-53FDA1FF3874}" destId="{31619EB3-A284-4EAD-94D7-AA53D51B5C95}" srcOrd="5" destOrd="0" presId="urn:microsoft.com/office/officeart/2005/8/layout/cycle5"/>
    <dgm:cxn modelId="{422B5789-F839-44EB-A346-F0E3272767C6}" type="presParOf" srcId="{7AB62D7C-EDC5-4B4D-B3AD-53FDA1FF3874}" destId="{072315B0-5026-4B08-995F-457E13D46EDC}" srcOrd="6" destOrd="0" presId="urn:microsoft.com/office/officeart/2005/8/layout/cycle5"/>
    <dgm:cxn modelId="{823C63EC-DA1B-4F6C-B3F0-630BF43D17CE}" type="presParOf" srcId="{7AB62D7C-EDC5-4B4D-B3AD-53FDA1FF3874}" destId="{5CCD63D9-35F0-46B6-8BCF-A044378AFD06}" srcOrd="7" destOrd="0" presId="urn:microsoft.com/office/officeart/2005/8/layout/cycle5"/>
    <dgm:cxn modelId="{77618221-B32D-4315-A988-B0B42AD64CA3}" type="presParOf" srcId="{7AB62D7C-EDC5-4B4D-B3AD-53FDA1FF3874}" destId="{563097B1-A0DD-4A54-93BD-7B56CF658E84}" srcOrd="8" destOrd="0" presId="urn:microsoft.com/office/officeart/2005/8/layout/cycle5"/>
    <dgm:cxn modelId="{D021A580-8A01-42F9-8018-96DD446FD845}" type="presParOf" srcId="{7AB62D7C-EDC5-4B4D-B3AD-53FDA1FF3874}" destId="{6875149D-F054-43C9-B1F2-94CD09E88F46}" srcOrd="9" destOrd="0" presId="urn:microsoft.com/office/officeart/2005/8/layout/cycle5"/>
    <dgm:cxn modelId="{EB36DBE4-58F3-4432-8499-26220FF06DEF}" type="presParOf" srcId="{7AB62D7C-EDC5-4B4D-B3AD-53FDA1FF3874}" destId="{D4738B94-8030-465C-8BC6-565FB4A48055}" srcOrd="10" destOrd="0" presId="urn:microsoft.com/office/officeart/2005/8/layout/cycle5"/>
    <dgm:cxn modelId="{C26372E6-1106-4C73-8D0A-0640394B128C}" type="presParOf" srcId="{7AB62D7C-EDC5-4B4D-B3AD-53FDA1FF3874}" destId="{3898826E-6CF5-4C6F-82E5-2BFCF4716146}" srcOrd="11" destOrd="0" presId="urn:microsoft.com/office/officeart/2005/8/layout/cycle5"/>
    <dgm:cxn modelId="{9D04F5AF-0B55-427A-8703-C7F0EFAF062D}" type="presParOf" srcId="{7AB62D7C-EDC5-4B4D-B3AD-53FDA1FF3874}" destId="{D11DF9F8-CBB6-441F-89F7-8C2297F21835}" srcOrd="12" destOrd="0" presId="urn:microsoft.com/office/officeart/2005/8/layout/cycle5"/>
    <dgm:cxn modelId="{64DC6D93-095B-47D6-BF2E-94E1B38AFB8D}" type="presParOf" srcId="{7AB62D7C-EDC5-4B4D-B3AD-53FDA1FF3874}" destId="{A36BBD86-E096-48CA-9685-981DDBD33C13}" srcOrd="13" destOrd="0" presId="urn:microsoft.com/office/officeart/2005/8/layout/cycle5"/>
    <dgm:cxn modelId="{1C93F5D2-16F7-4D07-B3C6-FA6AC804D8EC}" type="presParOf" srcId="{7AB62D7C-EDC5-4B4D-B3AD-53FDA1FF3874}" destId="{0DA77302-356E-4232-BBC3-604C890D2C87}" srcOrd="14" destOrd="0" presId="urn:microsoft.com/office/officeart/2005/8/layout/cycle5"/>
    <dgm:cxn modelId="{654CA6D2-5C3B-46D4-80E6-A52C98FA4694}" type="presParOf" srcId="{7AB62D7C-EDC5-4B4D-B3AD-53FDA1FF3874}" destId="{825C29A3-2A9C-4152-932D-FAEFD4360C5E}" srcOrd="15" destOrd="0" presId="urn:microsoft.com/office/officeart/2005/8/layout/cycle5"/>
    <dgm:cxn modelId="{EC48CA35-0711-4ABB-92C5-1238365253A9}" type="presParOf" srcId="{7AB62D7C-EDC5-4B4D-B3AD-53FDA1FF3874}" destId="{71B54E69-2DCA-47EA-8F38-8A05E8B28950}" srcOrd="16" destOrd="0" presId="urn:microsoft.com/office/officeart/2005/8/layout/cycle5"/>
    <dgm:cxn modelId="{4644D3D9-7F10-4D95-B099-65B0161B7733}" type="presParOf" srcId="{7AB62D7C-EDC5-4B4D-B3AD-53FDA1FF3874}" destId="{15E79172-2213-488F-AFB8-5D91B0F008D8}" srcOrd="17" destOrd="0" presId="urn:microsoft.com/office/officeart/2005/8/layout/cycle5"/>
    <dgm:cxn modelId="{2224447D-8D4E-42AB-A350-E2CC7A64E6E9}" type="presParOf" srcId="{7AB62D7C-EDC5-4B4D-B3AD-53FDA1FF3874}" destId="{43CC49CE-7BB2-4127-87A0-5AA3145D26FA}" srcOrd="18" destOrd="0" presId="urn:microsoft.com/office/officeart/2005/8/layout/cycle5"/>
    <dgm:cxn modelId="{705A93EE-E1ED-47F4-9371-5DE7ED644847}" type="presParOf" srcId="{7AB62D7C-EDC5-4B4D-B3AD-53FDA1FF3874}" destId="{9EF9B43B-2C25-433A-8A71-1DF0D283EB65}" srcOrd="19" destOrd="0" presId="urn:microsoft.com/office/officeart/2005/8/layout/cycle5"/>
    <dgm:cxn modelId="{4751EFB8-7D57-49B7-9DFD-44A441E92292}" type="presParOf" srcId="{7AB62D7C-EDC5-4B4D-B3AD-53FDA1FF3874}" destId="{F788410B-DDA9-4D6E-8C4E-F2C9C995EB09}" srcOrd="20" destOrd="0" presId="urn:microsoft.com/office/officeart/2005/8/layout/cycle5"/>
    <dgm:cxn modelId="{E5C167F0-C0B6-4E89-ABFF-7848678D8D5D}" type="presParOf" srcId="{7AB62D7C-EDC5-4B4D-B3AD-53FDA1FF3874}" destId="{9E7BD99A-AFCC-42DA-8BF5-5B6E31B51080}" srcOrd="21" destOrd="0" presId="urn:microsoft.com/office/officeart/2005/8/layout/cycle5"/>
    <dgm:cxn modelId="{5B37F2A4-534F-46F5-9206-BBB14C01FE24}" type="presParOf" srcId="{7AB62D7C-EDC5-4B4D-B3AD-53FDA1FF3874}" destId="{61410C83-185E-4432-9DBD-382DAA6BAFE3}" srcOrd="22" destOrd="0" presId="urn:microsoft.com/office/officeart/2005/8/layout/cycle5"/>
    <dgm:cxn modelId="{9044012E-DD04-45B2-84EA-4523D871EAC4}" type="presParOf" srcId="{7AB62D7C-EDC5-4B4D-B3AD-53FDA1FF3874}" destId="{C70F0663-F7FE-4834-8327-484E45712EFC}" srcOrd="23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C60A6E-E442-4C3E-880E-9D1704D035C5}">
      <dsp:nvSpPr>
        <dsp:cNvPr id="0" name=""/>
        <dsp:cNvSpPr/>
      </dsp:nvSpPr>
      <dsp:spPr>
        <a:xfrm>
          <a:off x="5432226" y="2889"/>
          <a:ext cx="1327546" cy="862905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rgbClr val="FFFFFF"/>
              </a:solidFill>
              <a:latin typeface="Calibri" pitchFamily="18" charset="0"/>
            </a:rPr>
            <a:t>Make name list and build relationship</a:t>
          </a:r>
        </a:p>
      </dsp:txBody>
      <dsp:txXfrm>
        <a:off x="5474350" y="45013"/>
        <a:ext cx="1243298" cy="778657"/>
      </dsp:txXfrm>
    </dsp:sp>
    <dsp:sp modelId="{CF488724-D341-40E8-A79C-53687AAD7081}">
      <dsp:nvSpPr>
        <dsp:cNvPr id="0" name=""/>
        <dsp:cNvSpPr/>
      </dsp:nvSpPr>
      <dsp:spPr>
        <a:xfrm>
          <a:off x="3101342" y="434342"/>
          <a:ext cx="5989314" cy="5989314"/>
        </a:xfrm>
        <a:custGeom>
          <a:avLst/>
          <a:gdLst/>
          <a:ahLst/>
          <a:cxnLst/>
          <a:rect l="0" t="0" r="0" b="0"/>
          <a:pathLst>
            <a:path>
              <a:moveTo>
                <a:pt x="3848183" y="124210"/>
              </a:moveTo>
              <a:arcTo wR="2994657" hR="2994657" stAng="17193590" swAng="68076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3C03EF-51BF-4BAE-981A-939A1A323B50}">
      <dsp:nvSpPr>
        <dsp:cNvPr id="0" name=""/>
        <dsp:cNvSpPr/>
      </dsp:nvSpPr>
      <dsp:spPr>
        <a:xfrm>
          <a:off x="7549769" y="880004"/>
          <a:ext cx="1327546" cy="862905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rgbClr val="FFFFFF"/>
              </a:solidFill>
              <a:latin typeface="Calibri" pitchFamily="18" charset="0"/>
              <a:ea typeface="+mn-ea"/>
              <a:cs typeface="+mn-cs"/>
            </a:rPr>
            <a:t>Share products and the business</a:t>
          </a:r>
        </a:p>
      </dsp:txBody>
      <dsp:txXfrm>
        <a:off x="7591893" y="922128"/>
        <a:ext cx="1243298" cy="778657"/>
      </dsp:txXfrm>
    </dsp:sp>
    <dsp:sp modelId="{31619EB3-A284-4EAD-94D7-AA53D51B5C95}">
      <dsp:nvSpPr>
        <dsp:cNvPr id="0" name=""/>
        <dsp:cNvSpPr/>
      </dsp:nvSpPr>
      <dsp:spPr>
        <a:xfrm>
          <a:off x="4889380" y="1663078"/>
          <a:ext cx="5989314" cy="5989314"/>
        </a:xfrm>
        <a:custGeom>
          <a:avLst/>
          <a:gdLst/>
          <a:ahLst/>
          <a:cxnLst/>
          <a:rect l="0" t="0" r="0" b="0"/>
          <a:pathLst>
            <a:path>
              <a:moveTo>
                <a:pt x="4100581" y="211690"/>
              </a:moveTo>
              <a:arcTo wR="2994657" hR="2994657" stAng="17500343" swAng="157477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2315B0-5026-4B08-995F-457E13D46EDC}">
      <dsp:nvSpPr>
        <dsp:cNvPr id="0" name=""/>
        <dsp:cNvSpPr/>
      </dsp:nvSpPr>
      <dsp:spPr>
        <a:xfrm>
          <a:off x="9734291" y="2997547"/>
          <a:ext cx="1327546" cy="862905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i="0" kern="1200" dirty="0">
              <a:solidFill>
                <a:srgbClr val="FFFFFF"/>
              </a:solidFill>
              <a:latin typeface="Calibri" pitchFamily="18" charset="0"/>
            </a:rPr>
            <a:t>2 minute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i="0" kern="1200" dirty="0">
              <a:solidFill>
                <a:srgbClr val="FFFFFF"/>
              </a:solidFill>
              <a:latin typeface="Calibri" pitchFamily="18" charset="0"/>
            </a:rPr>
            <a:t>Introduction</a:t>
          </a:r>
        </a:p>
      </dsp:txBody>
      <dsp:txXfrm>
        <a:off x="9776415" y="3039671"/>
        <a:ext cx="1243298" cy="778657"/>
      </dsp:txXfrm>
    </dsp:sp>
    <dsp:sp modelId="{563097B1-A0DD-4A54-93BD-7B56CF658E84}">
      <dsp:nvSpPr>
        <dsp:cNvPr id="0" name=""/>
        <dsp:cNvSpPr/>
      </dsp:nvSpPr>
      <dsp:spPr>
        <a:xfrm>
          <a:off x="4889380" y="-794393"/>
          <a:ext cx="5989314" cy="5989314"/>
        </a:xfrm>
        <a:custGeom>
          <a:avLst/>
          <a:gdLst/>
          <a:ahLst/>
          <a:cxnLst/>
          <a:rect l="0" t="0" r="0" b="0"/>
          <a:pathLst>
            <a:path>
              <a:moveTo>
                <a:pt x="5217275" y="5001630"/>
              </a:moveTo>
              <a:arcTo wR="2994657" hR="2994657" stAng="2524879" swAng="157477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75149D-F054-43C9-B1F2-94CD09E88F46}">
      <dsp:nvSpPr>
        <dsp:cNvPr id="0" name=""/>
        <dsp:cNvSpPr/>
      </dsp:nvSpPr>
      <dsp:spPr>
        <a:xfrm>
          <a:off x="7549769" y="5115089"/>
          <a:ext cx="1327546" cy="862905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rgbClr val="D0CECE"/>
              </a:solidFill>
              <a:latin typeface="Calibri" pitchFamily="18" charset="0"/>
            </a:rPr>
            <a:t>UBP</a:t>
          </a:r>
        </a:p>
      </dsp:txBody>
      <dsp:txXfrm>
        <a:off x="7591893" y="5157213"/>
        <a:ext cx="1243298" cy="778657"/>
      </dsp:txXfrm>
    </dsp:sp>
    <dsp:sp modelId="{3898826E-6CF5-4C6F-82E5-2BFCF4716146}">
      <dsp:nvSpPr>
        <dsp:cNvPr id="0" name=""/>
        <dsp:cNvSpPr/>
      </dsp:nvSpPr>
      <dsp:spPr>
        <a:xfrm>
          <a:off x="3101342" y="434342"/>
          <a:ext cx="5989314" cy="5989314"/>
        </a:xfrm>
        <a:custGeom>
          <a:avLst/>
          <a:gdLst/>
          <a:ahLst/>
          <a:cxnLst/>
          <a:rect l="0" t="0" r="0" b="0"/>
          <a:pathLst>
            <a:path>
              <a:moveTo>
                <a:pt x="4396220" y="5641087"/>
              </a:moveTo>
              <a:arcTo wR="2994657" hR="2994657" stAng="3725644" swAng="68076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1DF9F8-CBB6-441F-89F7-8C2297F21835}">
      <dsp:nvSpPr>
        <dsp:cNvPr id="0" name=""/>
        <dsp:cNvSpPr/>
      </dsp:nvSpPr>
      <dsp:spPr>
        <a:xfrm>
          <a:off x="5432226" y="5992204"/>
          <a:ext cx="1327546" cy="862905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solidFill>
                <a:srgbClr val="D0CECE"/>
              </a:solidFill>
              <a:latin typeface="Calibri" pitchFamily="18" charset="0"/>
            </a:rPr>
            <a:t>Product training</a:t>
          </a:r>
        </a:p>
      </dsp:txBody>
      <dsp:txXfrm>
        <a:off x="5474350" y="6034328"/>
        <a:ext cx="1243298" cy="778657"/>
      </dsp:txXfrm>
    </dsp:sp>
    <dsp:sp modelId="{0DA77302-356E-4232-BBC3-604C890D2C87}">
      <dsp:nvSpPr>
        <dsp:cNvPr id="0" name=""/>
        <dsp:cNvSpPr/>
      </dsp:nvSpPr>
      <dsp:spPr>
        <a:xfrm>
          <a:off x="3101342" y="434342"/>
          <a:ext cx="5989314" cy="5989314"/>
        </a:xfrm>
        <a:custGeom>
          <a:avLst/>
          <a:gdLst/>
          <a:ahLst/>
          <a:cxnLst/>
          <a:rect l="0" t="0" r="0" b="0"/>
          <a:pathLst>
            <a:path>
              <a:moveTo>
                <a:pt x="2141130" y="5865104"/>
              </a:moveTo>
              <a:arcTo wR="2994657" hR="2994657" stAng="6393590" swAng="68076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5C29A3-2A9C-4152-932D-FAEFD4360C5E}">
      <dsp:nvSpPr>
        <dsp:cNvPr id="0" name=""/>
        <dsp:cNvSpPr/>
      </dsp:nvSpPr>
      <dsp:spPr>
        <a:xfrm>
          <a:off x="3314684" y="5115089"/>
          <a:ext cx="1327546" cy="862905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rgbClr val="D0CECE"/>
              </a:solidFill>
              <a:latin typeface="Calibri" pitchFamily="18" charset="0"/>
            </a:rPr>
            <a:t>B5</a:t>
          </a:r>
        </a:p>
      </dsp:txBody>
      <dsp:txXfrm>
        <a:off x="3356808" y="5157213"/>
        <a:ext cx="1243298" cy="778657"/>
      </dsp:txXfrm>
    </dsp:sp>
    <dsp:sp modelId="{15E79172-2213-488F-AFB8-5D91B0F008D8}">
      <dsp:nvSpPr>
        <dsp:cNvPr id="0" name=""/>
        <dsp:cNvSpPr/>
      </dsp:nvSpPr>
      <dsp:spPr>
        <a:xfrm>
          <a:off x="1313305" y="-794393"/>
          <a:ext cx="5989314" cy="5989314"/>
        </a:xfrm>
        <a:custGeom>
          <a:avLst/>
          <a:gdLst/>
          <a:ahLst/>
          <a:cxnLst/>
          <a:rect l="0" t="0" r="0" b="0"/>
          <a:pathLst>
            <a:path>
              <a:moveTo>
                <a:pt x="1888733" y="5777624"/>
              </a:moveTo>
              <a:arcTo wR="2994657" hR="2994657" stAng="6700343" swAng="157477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CC49CE-7BB2-4127-87A0-5AA3145D26FA}">
      <dsp:nvSpPr>
        <dsp:cNvPr id="0" name=""/>
        <dsp:cNvSpPr/>
      </dsp:nvSpPr>
      <dsp:spPr>
        <a:xfrm>
          <a:off x="1130161" y="2997547"/>
          <a:ext cx="1327546" cy="862905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Calibri" pitchFamily="18" charset="0"/>
              <a:ea typeface="+mn-ea"/>
              <a:cs typeface="+mn-cs"/>
            </a:rPr>
            <a:t>ABC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Calibri" pitchFamily="18" charset="0"/>
              <a:ea typeface="+mn-ea"/>
              <a:cs typeface="+mn-cs"/>
            </a:rPr>
            <a:t>Objection handling</a:t>
          </a:r>
        </a:p>
      </dsp:txBody>
      <dsp:txXfrm>
        <a:off x="1172285" y="3039671"/>
        <a:ext cx="1243298" cy="778657"/>
      </dsp:txXfrm>
    </dsp:sp>
    <dsp:sp modelId="{F788410B-DDA9-4D6E-8C4E-F2C9C995EB09}">
      <dsp:nvSpPr>
        <dsp:cNvPr id="0" name=""/>
        <dsp:cNvSpPr/>
      </dsp:nvSpPr>
      <dsp:spPr>
        <a:xfrm>
          <a:off x="1313305" y="1663078"/>
          <a:ext cx="5989314" cy="5989314"/>
        </a:xfrm>
        <a:custGeom>
          <a:avLst/>
          <a:gdLst/>
          <a:ahLst/>
          <a:cxnLst/>
          <a:rect l="0" t="0" r="0" b="0"/>
          <a:pathLst>
            <a:path>
              <a:moveTo>
                <a:pt x="772039" y="987683"/>
              </a:moveTo>
              <a:arcTo wR="2994657" hR="2994657" stAng="13324879" swAng="157477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7BD99A-AFCC-42DA-8BF5-5B6E31B51080}">
      <dsp:nvSpPr>
        <dsp:cNvPr id="0" name=""/>
        <dsp:cNvSpPr/>
      </dsp:nvSpPr>
      <dsp:spPr>
        <a:xfrm>
          <a:off x="3314684" y="880004"/>
          <a:ext cx="1327546" cy="862905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Calibri" pitchFamily="18" charset="0"/>
            </a:rPr>
            <a:t>Referral and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Calibri" pitchFamily="18" charset="0"/>
            </a:rPr>
            <a:t>Getting Started Guide</a:t>
          </a:r>
        </a:p>
      </dsp:txBody>
      <dsp:txXfrm>
        <a:off x="3356808" y="922128"/>
        <a:ext cx="1243298" cy="778657"/>
      </dsp:txXfrm>
    </dsp:sp>
    <dsp:sp modelId="{C70F0663-F7FE-4834-8327-484E45712EFC}">
      <dsp:nvSpPr>
        <dsp:cNvPr id="0" name=""/>
        <dsp:cNvSpPr/>
      </dsp:nvSpPr>
      <dsp:spPr>
        <a:xfrm>
          <a:off x="3101342" y="434342"/>
          <a:ext cx="5989314" cy="5989314"/>
        </a:xfrm>
        <a:custGeom>
          <a:avLst/>
          <a:gdLst/>
          <a:ahLst/>
          <a:cxnLst/>
          <a:rect l="0" t="0" r="0" b="0"/>
          <a:pathLst>
            <a:path>
              <a:moveTo>
                <a:pt x="1593093" y="348227"/>
              </a:moveTo>
              <a:arcTo wR="2994657" hR="2994657" stAng="14525644" swAng="68076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1AD6C-6BB6-42B0-9911-2C07F7887C31}" type="datetimeFigureOut">
              <a:rPr lang="zh-HK" altLang="en-US" smtClean="0"/>
              <a:t>1/11/2018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62DACA-DD18-4A23-885F-3B5276997F2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51094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2DACA-DD18-4A23-885F-3B5276997F2F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656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0163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12302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52704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9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95" y="360213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7" indent="0" algn="ctr">
              <a:buNone/>
              <a:defRPr sz="2000"/>
            </a:lvl2pPr>
            <a:lvl3pPr marL="914105" indent="0" algn="ctr">
              <a:buNone/>
              <a:defRPr sz="1900"/>
            </a:lvl3pPr>
            <a:lvl4pPr marL="1371158" indent="0" algn="ctr">
              <a:buNone/>
              <a:defRPr sz="1600"/>
            </a:lvl4pPr>
            <a:lvl5pPr marL="1828210" indent="0" algn="ctr">
              <a:buNone/>
              <a:defRPr sz="1600"/>
            </a:lvl5pPr>
            <a:lvl6pPr marL="2285270" indent="0" algn="ctr">
              <a:buNone/>
              <a:defRPr sz="1600"/>
            </a:lvl6pPr>
            <a:lvl7pPr marL="2742314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0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94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 defTabSz="914105"/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211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 defTabSz="914105"/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664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 defTabSz="914105"/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330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846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8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6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412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9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09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8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8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49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49719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1290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3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8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8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097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8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10" indent="0">
              <a:buNone/>
              <a:defRPr sz="2000"/>
            </a:lvl5pPr>
            <a:lvl6pPr marL="2285270" indent="0">
              <a:buNone/>
              <a:defRPr sz="2000"/>
            </a:lvl6pPr>
            <a:lvl7pPr marL="2742314" indent="0">
              <a:buNone/>
              <a:defRPr sz="2000"/>
            </a:lvl7pPr>
            <a:lvl8pPr marL="3199360" indent="0">
              <a:buNone/>
              <a:defRPr sz="2000"/>
            </a:lvl8pPr>
            <a:lvl9pPr marL="3656407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8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728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3170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42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42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0471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86704" y="24"/>
            <a:ext cx="9251863" cy="6857999"/>
          </a:xfrm>
          <a:custGeom>
            <a:avLst/>
            <a:gdLst>
              <a:gd name="connsiteX0" fmla="*/ 0 w 9251863"/>
              <a:gd name="connsiteY0" fmla="*/ 0 h 6857999"/>
              <a:gd name="connsiteX1" fmla="*/ 9251863 w 9251863"/>
              <a:gd name="connsiteY1" fmla="*/ 0 h 6857999"/>
              <a:gd name="connsiteX2" fmla="*/ 2384383 w 9251863"/>
              <a:gd name="connsiteY2" fmla="*/ 6857999 h 6857999"/>
              <a:gd name="connsiteX3" fmla="*/ 0 w 9251863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1863" h="6857999">
                <a:moveTo>
                  <a:pt x="0" y="0"/>
                </a:moveTo>
                <a:lnTo>
                  <a:pt x="9251863" y="0"/>
                </a:lnTo>
                <a:lnTo>
                  <a:pt x="2384383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2286000" y="0"/>
            <a:ext cx="9906000" cy="6858000"/>
            <a:chOff x="2286000" y="0"/>
            <a:chExt cx="9906000" cy="6858000"/>
          </a:xfrm>
          <a:solidFill>
            <a:schemeClr val="accent1">
              <a:lumMod val="75000"/>
            </a:schemeClr>
          </a:solidFill>
        </p:grpSpPr>
        <p:sp>
          <p:nvSpPr>
            <p:cNvPr id="4" name="Right Triangle 3"/>
            <p:cNvSpPr/>
            <p:nvPr/>
          </p:nvSpPr>
          <p:spPr>
            <a:xfrm flipH="1">
              <a:off x="2286000" y="0"/>
              <a:ext cx="6879160" cy="68580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41"/>
              <a:endParaRPr lang="id-ID" sz="1400" dirty="0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9165160" y="0"/>
              <a:ext cx="30268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41"/>
              <a:endParaRPr lang="id-ID" sz="14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57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9" rIns="68555" bIns="34289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dirty="0">
              <a:solidFill>
                <a:prstClr val="white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1845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9" rIns="68561" bIns="34289" rtlCol="0" anchor="ctr"/>
          <a:lstStyle/>
          <a:p>
            <a:pPr algn="ctr" defTabSz="685545" fontAlgn="base">
              <a:spcBef>
                <a:spcPct val="0"/>
              </a:spcBef>
              <a:spcAft>
                <a:spcPct val="0"/>
              </a:spcAft>
            </a:pPr>
            <a:endParaRPr kumimoji="1" lang="en-US" sz="1425" dirty="0">
              <a:solidFill>
                <a:prstClr val="white"/>
              </a:solidFill>
              <a:latin typeface="Century Gothic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0639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9" rIns="68561" bIns="34289" rtlCol="0" anchor="ctr"/>
          <a:lstStyle/>
          <a:p>
            <a:pPr algn="ctr" defTabSz="685545" fontAlgn="base">
              <a:spcBef>
                <a:spcPct val="0"/>
              </a:spcBef>
              <a:spcAft>
                <a:spcPct val="0"/>
              </a:spcAft>
            </a:pPr>
            <a:endParaRPr kumimoji="1" lang="en-US" sz="1425" dirty="0">
              <a:solidFill>
                <a:prstClr val="white"/>
              </a:solidFill>
              <a:latin typeface="Century Gothic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930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82577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9" rIns="68561" bIns="34289" rtlCol="0" anchor="ctr"/>
          <a:lstStyle/>
          <a:p>
            <a:pPr algn="ctr" defTabSz="685545" fontAlgn="base">
              <a:spcBef>
                <a:spcPct val="0"/>
              </a:spcBef>
              <a:spcAft>
                <a:spcPct val="0"/>
              </a:spcAft>
            </a:pPr>
            <a:endParaRPr kumimoji="1" lang="en-US" sz="1425" dirty="0">
              <a:solidFill>
                <a:prstClr val="white"/>
              </a:solidFill>
              <a:latin typeface="Century Gothic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9827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44" tIns="34289" rIns="68444" bIns="34289" rtlCol="0" anchor="ctr"/>
          <a:lstStyle/>
          <a:p>
            <a:pPr algn="ctr" defTabSz="684253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6939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44" tIns="34289" rIns="68444" bIns="34289" rtlCol="0" anchor="ctr"/>
          <a:lstStyle/>
          <a:p>
            <a:pPr algn="ctr" defTabSz="684253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0715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44" tIns="34289" rIns="68444" bIns="34289" rtlCol="0" anchor="ctr"/>
          <a:lstStyle/>
          <a:p>
            <a:pPr algn="ctr" defTabSz="684253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292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9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95" y="360213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7" indent="0" algn="ctr">
              <a:buNone/>
              <a:defRPr sz="2000"/>
            </a:lvl2pPr>
            <a:lvl3pPr marL="914105" indent="0" algn="ctr">
              <a:buNone/>
              <a:defRPr sz="1900"/>
            </a:lvl3pPr>
            <a:lvl4pPr marL="1371158" indent="0" algn="ctr">
              <a:buNone/>
              <a:defRPr sz="1600"/>
            </a:lvl4pPr>
            <a:lvl5pPr marL="1828210" indent="0" algn="ctr">
              <a:buNone/>
              <a:defRPr sz="1600"/>
            </a:lvl5pPr>
            <a:lvl6pPr marL="2285270" indent="0" algn="ctr">
              <a:buNone/>
              <a:defRPr sz="1600"/>
            </a:lvl6pPr>
            <a:lvl7pPr marL="2742314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0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3929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 defTabSz="914105"/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771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 defTabSz="914105"/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834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 defTabSz="914105"/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34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2645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8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6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49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538759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9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9801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8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8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8793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1858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4341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8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8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9835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8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10" indent="0">
              <a:buNone/>
              <a:defRPr sz="2000"/>
            </a:lvl5pPr>
            <a:lvl6pPr marL="2285270" indent="0">
              <a:buNone/>
              <a:defRPr sz="2000"/>
            </a:lvl6pPr>
            <a:lvl7pPr marL="2742314" indent="0">
              <a:buNone/>
              <a:defRPr sz="2000"/>
            </a:lvl7pPr>
            <a:lvl8pPr marL="3199360" indent="0">
              <a:buNone/>
              <a:defRPr sz="2000"/>
            </a:lvl8pPr>
            <a:lvl9pPr marL="3656407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8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9209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5991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42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42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7540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/>
              <a:t> </a:t>
            </a:r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93"/>
            <a:ext cx="103632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2940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788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312965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9" y="4962526"/>
            <a:ext cx="10513484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9" y="3462342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358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6466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2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2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7706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0121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694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3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2906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09792" y="1447800"/>
            <a:ext cx="455980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3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067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9484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5841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9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95" y="360213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7" indent="0" algn="ctr">
              <a:buNone/>
              <a:defRPr sz="2000"/>
            </a:lvl2pPr>
            <a:lvl3pPr marL="914105" indent="0" algn="ctr">
              <a:buNone/>
              <a:defRPr sz="1900"/>
            </a:lvl3pPr>
            <a:lvl4pPr marL="1371158" indent="0" algn="ctr">
              <a:buNone/>
              <a:defRPr sz="1600"/>
            </a:lvl4pPr>
            <a:lvl5pPr marL="1828210" indent="0" algn="ctr">
              <a:buNone/>
              <a:defRPr sz="1600"/>
            </a:lvl5pPr>
            <a:lvl6pPr marL="2285270" indent="0" algn="ctr">
              <a:buNone/>
              <a:defRPr sz="1600"/>
            </a:lvl6pPr>
            <a:lvl7pPr marL="2742314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0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22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178439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 defTabSz="914105"/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949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 defTabSz="914105"/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8281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 defTabSz="914105"/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7984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60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8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6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4716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9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6752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8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8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9165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820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3666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8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8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348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719562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8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10" indent="0">
              <a:buNone/>
              <a:defRPr sz="2000"/>
            </a:lvl5pPr>
            <a:lvl6pPr marL="2285270" indent="0">
              <a:buNone/>
              <a:defRPr sz="2000"/>
            </a:lvl6pPr>
            <a:lvl7pPr marL="2742314" indent="0">
              <a:buNone/>
              <a:defRPr sz="2000"/>
            </a:lvl7pPr>
            <a:lvl8pPr marL="3199360" indent="0">
              <a:buNone/>
              <a:defRPr sz="2000"/>
            </a:lvl8pPr>
            <a:lvl9pPr marL="3656407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8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5992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4857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42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42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3528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12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7597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2138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3381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2618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5800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6184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197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20085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4649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9270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8819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5004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11/1/2018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B7F53-ECE4-42E6-BE08-323D418B9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11DE4F-4BAB-47AA-98E5-0ADBFD03BC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B42386-3F6F-4279-9847-DADDF001C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6DDBD6-6047-466C-AAC7-88AF5E5F4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ADCE9-4246-48D3-9E4B-834794E65011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604736-EF88-45B6-B8B2-19F9CFD57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5CA9F-0B67-45F6-AF49-FD6961462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CD4C8-0F72-4538-8E01-6707160B3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48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56747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9594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14" tIns="45718" rIns="91414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14" tIns="45718" rIns="91414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4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914105"/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05"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542"/>
            <a:ext cx="41148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914105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4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914105"/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0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0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</p:sldLayoutIdLst>
  <p:txStyles>
    <p:titleStyle>
      <a:lvl1pPr algn="l" defTabSz="914105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Regular" charset="0"/>
          <a:ea typeface="+mj-ea"/>
          <a:cs typeface="+mj-cs"/>
        </a:defRPr>
      </a:lvl1pPr>
    </p:titleStyle>
    <p:bodyStyle>
      <a:lvl1pPr marL="228530" indent="-228530" algn="l" defTabSz="91410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1pPr>
      <a:lvl2pPr marL="6855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2pPr>
      <a:lvl3pPr marL="1142634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3pPr>
      <a:lvl4pPr marL="159968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4pPr>
      <a:lvl5pPr marL="2056727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5pPr>
      <a:lvl6pPr marL="2513785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8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5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4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14" tIns="45718" rIns="91414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14" tIns="45718" rIns="91414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4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914105"/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05"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542"/>
            <a:ext cx="41148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914105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4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914105"/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0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3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defTabSz="914105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Regular" charset="0"/>
          <a:ea typeface="+mj-ea"/>
          <a:cs typeface="+mj-cs"/>
        </a:defRPr>
      </a:lvl1pPr>
    </p:titleStyle>
    <p:bodyStyle>
      <a:lvl1pPr marL="228530" indent="-228530" algn="l" defTabSz="91410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1pPr>
      <a:lvl2pPr marL="6855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2pPr>
      <a:lvl3pPr marL="1142634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3pPr>
      <a:lvl4pPr marL="159968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4pPr>
      <a:lvl5pPr marL="2056727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5pPr>
      <a:lvl6pPr marL="2513785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8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5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4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2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3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B3AFFF1-9C47-49F0-AE12-AF188F3F4E82}" type="datetime1">
              <a:rPr lang="en-US" smtClean="0">
                <a:solidFill>
                  <a:prstClr val="white"/>
                </a:solidFill>
                <a:ea typeface="新細明體" pitchFamily="18" charset="-120"/>
              </a:rPr>
              <a:pPr/>
              <a:t>11/1/2018</a:t>
            </a:fld>
            <a:endParaRPr lang="en-US" dirty="0">
              <a:solidFill>
                <a:prstClr val="white"/>
              </a:solidFill>
              <a:ea typeface="新細明體" pitchFamily="18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  <a:ea typeface="新細明體" pitchFamily="18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3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8237106-F2ED-405E-BC33-CC3CF426205F}" type="slidenum">
              <a:rPr lang="en-US" smtClean="0">
                <a:solidFill>
                  <a:prstClr val="white"/>
                </a:solidFill>
                <a:ea typeface="新細明體" pitchFamily="18" charset="-120"/>
              </a:rPr>
              <a:pPr/>
              <a:t>‹#›</a:t>
            </a:fld>
            <a:endParaRPr lang="en-US" dirty="0">
              <a:solidFill>
                <a:prstClr val="white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17454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14" tIns="45718" rIns="91414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14" tIns="45718" rIns="91414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4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914105"/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05"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542"/>
            <a:ext cx="41148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914105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4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914105"/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0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546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txStyles>
    <p:titleStyle>
      <a:lvl1pPr algn="l" defTabSz="914105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Regular" charset="0"/>
          <a:ea typeface="+mj-ea"/>
          <a:cs typeface="+mj-cs"/>
        </a:defRPr>
      </a:lvl1pPr>
    </p:titleStyle>
    <p:bodyStyle>
      <a:lvl1pPr marL="228530" indent="-228530" algn="l" defTabSz="91410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1pPr>
      <a:lvl2pPr marL="6855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2pPr>
      <a:lvl3pPr marL="1142634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3pPr>
      <a:lvl4pPr marL="159968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4pPr>
      <a:lvl5pPr marL="2056727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5pPr>
      <a:lvl6pPr marL="2513785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8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5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4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067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88010" tIns="45718" rIns="8801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88010" tIns="45718" rIns="88010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86"/>
            <a:ext cx="2743200" cy="365125"/>
          </a:xfrm>
          <a:prstGeom prst="rect">
            <a:avLst/>
          </a:prstGeom>
        </p:spPr>
        <p:txBody>
          <a:bodyPr vert="horz" lIns="88010" tIns="45718" rIns="88010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68300"/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168300"/>
              <a:t>11/1/2018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86"/>
            <a:ext cx="4114800" cy="365125"/>
          </a:xfrm>
          <a:prstGeom prst="rect">
            <a:avLst/>
          </a:prstGeom>
        </p:spPr>
        <p:txBody>
          <a:bodyPr vert="horz" lIns="88010" tIns="45718" rIns="88010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68300"/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86"/>
            <a:ext cx="2743200" cy="365125"/>
          </a:xfrm>
          <a:prstGeom prst="rect">
            <a:avLst/>
          </a:prstGeom>
        </p:spPr>
        <p:txBody>
          <a:bodyPr vert="horz" lIns="88010" tIns="45718" rIns="88010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68300"/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168300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92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1" r:id="rId2"/>
  </p:sldLayoutIdLst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xStyles>
    <p:titleStyle>
      <a:lvl1pPr algn="l" defTabSz="11683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597" indent="-292597" algn="l" defTabSz="116830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77789" indent="-292597" algn="l" defTabSz="116830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459936" indent="-292597" algn="l" defTabSz="116830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043808" indent="-292597" algn="l" defTabSz="116830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533" kern="1200">
          <a:solidFill>
            <a:schemeClr val="tx1"/>
          </a:solidFill>
          <a:latin typeface="+mn-lt"/>
          <a:ea typeface="+mn-ea"/>
          <a:cs typeface="+mn-cs"/>
        </a:defRPr>
      </a:lvl4pPr>
      <a:lvl5pPr marL="2628185" indent="-292597" algn="l" defTabSz="116830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533" kern="1200">
          <a:solidFill>
            <a:schemeClr val="tx1"/>
          </a:solidFill>
          <a:latin typeface="+mn-lt"/>
          <a:ea typeface="+mn-ea"/>
          <a:cs typeface="+mn-cs"/>
        </a:defRPr>
      </a:lvl5pPr>
      <a:lvl6pPr marL="3212770" indent="-292597" algn="l" defTabSz="116830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533" kern="1200">
          <a:solidFill>
            <a:schemeClr val="tx1"/>
          </a:solidFill>
          <a:latin typeface="+mn-lt"/>
          <a:ea typeface="+mn-ea"/>
          <a:cs typeface="+mn-cs"/>
        </a:defRPr>
      </a:lvl6pPr>
      <a:lvl7pPr marL="3796352" indent="-292597" algn="l" defTabSz="116830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533" kern="1200">
          <a:solidFill>
            <a:schemeClr val="tx1"/>
          </a:solidFill>
          <a:latin typeface="+mn-lt"/>
          <a:ea typeface="+mn-ea"/>
          <a:cs typeface="+mn-cs"/>
        </a:defRPr>
      </a:lvl7pPr>
      <a:lvl8pPr marL="4380393" indent="-292597" algn="l" defTabSz="116830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533" kern="1200">
          <a:solidFill>
            <a:schemeClr val="tx1"/>
          </a:solidFill>
          <a:latin typeface="+mn-lt"/>
          <a:ea typeface="+mn-ea"/>
          <a:cs typeface="+mn-cs"/>
        </a:defRPr>
      </a:lvl8pPr>
      <a:lvl9pPr marL="4964412" indent="-292597" algn="l" defTabSz="116830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5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6830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1pPr>
      <a:lvl2pPr marL="583636" algn="l" defTabSz="116830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2pPr>
      <a:lvl3pPr marL="1168300" algn="l" defTabSz="116830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3pPr>
      <a:lvl4pPr marL="1752727" algn="l" defTabSz="116830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4pPr>
      <a:lvl5pPr marL="2336858" algn="l" defTabSz="116830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5pPr>
      <a:lvl6pPr marL="2920402" algn="l" defTabSz="116830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6pPr>
      <a:lvl7pPr marL="3504088" algn="l" defTabSz="116830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7pPr>
      <a:lvl8pPr marL="4088332" algn="l" defTabSz="116830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8pPr>
      <a:lvl9pPr marL="4672458" algn="l" defTabSz="116830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8.png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40.png"/><Relationship Id="rId5" Type="http://schemas.openxmlformats.org/officeDocument/2006/relationships/image" Target="../media/image48.png"/><Relationship Id="rId10" Type="http://schemas.openxmlformats.org/officeDocument/2006/relationships/image" Target="../media/image28.png"/><Relationship Id="rId4" Type="http://schemas.openxmlformats.org/officeDocument/2006/relationships/image" Target="../media/image41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3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53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28.png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5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F7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9" b="124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57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2318" y="1830918"/>
            <a:ext cx="11733781" cy="5021013"/>
          </a:xfrm>
          <a:solidFill>
            <a:schemeClr val="bg1">
              <a:lumMod val="95000"/>
              <a:alpha val="96000"/>
            </a:schemeClr>
          </a:solidFill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b="1" dirty="0">
                <a:solidFill>
                  <a:srgbClr val="C00000"/>
                </a:solidFill>
                <a:latin typeface="Calibri" pitchFamily="18" charset="0"/>
              </a:rPr>
              <a:t>Redirecting Daily Purchases for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b="1" dirty="0">
                <a:solidFill>
                  <a:srgbClr val="C00000"/>
                </a:solidFill>
                <a:latin typeface="Calibri" pitchFamily="18" charset="0"/>
              </a:rPr>
              <a:t>Personal Use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SG" altLang="zh-TW" b="1" dirty="0">
                <a:solidFill>
                  <a:srgbClr val="0070C0"/>
                </a:solidFill>
              </a:rPr>
              <a:t> </a:t>
            </a:r>
            <a:r>
              <a:rPr lang="en-SG" altLang="zh-TW" b="1" dirty="0">
                <a:solidFill>
                  <a:srgbClr val="0070C0"/>
                </a:solidFill>
                <a:latin typeface="+mn-lt"/>
              </a:rPr>
              <a:t>Exclusive products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0000"/>
                </a:solidFill>
                <a:latin typeface="Calibri" pitchFamily="18" charset="0"/>
              </a:rPr>
              <a:t>Use Home Shopping List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0000"/>
                </a:solidFill>
                <a:latin typeface="Calibri" pitchFamily="18" charset="0"/>
              </a:rPr>
              <a:t>Complete the Shopping </a:t>
            </a:r>
          </a:p>
          <a:p>
            <a:pPr marL="914104" lvl="2" indent="0">
              <a:buNone/>
            </a:pPr>
            <a:r>
              <a:rPr lang="en-US" b="1" dirty="0">
                <a:solidFill>
                  <a:srgbClr val="000000"/>
                </a:solidFill>
                <a:latin typeface="Calibri" pitchFamily="18" charset="0"/>
              </a:rPr>
              <a:t>    Annuity Assessment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0000"/>
                </a:solidFill>
                <a:latin typeface="Calibri" pitchFamily="18" charset="0"/>
              </a:rPr>
              <a:t>Share testimonials, experiences and </a:t>
            </a:r>
          </a:p>
          <a:p>
            <a:pPr marL="914104" lvl="2" indent="0">
              <a:buNone/>
            </a:pPr>
            <a:r>
              <a:rPr lang="en-US" b="1" dirty="0">
                <a:solidFill>
                  <a:srgbClr val="000000"/>
                </a:solidFill>
                <a:latin typeface="Calibri" pitchFamily="18" charset="0"/>
              </a:rPr>
              <a:t>    stories among partners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0000"/>
                </a:solidFill>
                <a:latin typeface="Calibri" pitchFamily="18" charset="0"/>
              </a:rPr>
              <a:t>Attend product training and workshops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70C0"/>
                </a:solidFill>
                <a:latin typeface="Calibri" pitchFamily="18" charset="0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Partner Stores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0000"/>
                </a:solidFill>
                <a:latin typeface="Calibri" pitchFamily="18" charset="0"/>
              </a:rPr>
              <a:t>Social media group information and sharing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0000"/>
                </a:solidFill>
                <a:latin typeface="Calibri" pitchFamily="18" charset="0"/>
              </a:rPr>
              <a:t>Sharing at regular team meetings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70C0"/>
                </a:solidFill>
                <a:latin typeface="+mn-lt"/>
              </a:rPr>
              <a:t> GMTSS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altLang="zh-TW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IBV vs </a:t>
            </a:r>
            <a:r>
              <a:rPr lang="en-US" altLang="zh-TW" b="1" dirty="0">
                <a:solidFill>
                  <a:srgbClr val="00B050"/>
                </a:solidFill>
              </a:rPr>
              <a:t>Cashback</a:t>
            </a:r>
            <a:r>
              <a:rPr lang="en-US" altLang="zh-TW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TW" b="1" dirty="0"/>
              <a:t>/</a:t>
            </a:r>
            <a:r>
              <a:rPr lang="en-US" altLang="zh-TW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TW" b="1" dirty="0">
                <a:solidFill>
                  <a:srgbClr val="00B050"/>
                </a:solidFill>
              </a:rPr>
              <a:t>saving</a:t>
            </a:r>
          </a:p>
        </p:txBody>
      </p:sp>
      <p:sp>
        <p:nvSpPr>
          <p:cNvPr id="4" name="Rectangle 10"/>
          <p:cNvSpPr/>
          <p:nvPr/>
        </p:nvSpPr>
        <p:spPr>
          <a:xfrm>
            <a:off x="200748" y="517380"/>
            <a:ext cx="11775352" cy="8936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719" rIns="91283" bIns="45719" rtlCol="0" anchor="ctr"/>
          <a:lstStyle/>
          <a:p>
            <a:pPr marL="91280" lvl="0" defTabSz="912587">
              <a:lnSpc>
                <a:spcPct val="90000"/>
              </a:lnSpc>
              <a:tabLst>
                <a:tab pos="114052" algn="l"/>
              </a:tabLst>
            </a:pPr>
            <a:r>
              <a:rPr lang="en-US" sz="2800" b="1" dirty="0">
                <a:solidFill>
                  <a:srgbClr val="0FB7FF"/>
                </a:solidFill>
                <a:latin typeface="微軟正黑體" pitchFamily="18" charset="0"/>
              </a:rPr>
              <a:t>A Team that Correctly Implements the Shopping Annuity</a:t>
            </a:r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8438" y="517380"/>
            <a:ext cx="904841" cy="896112"/>
          </a:xfrm>
          <a:prstGeom prst="rect">
            <a:avLst/>
          </a:prstGeom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894" y="1828425"/>
            <a:ext cx="6300788" cy="346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518" y="2063699"/>
            <a:ext cx="6300789" cy="299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3" b="35050"/>
          <a:stretch/>
        </p:blipFill>
        <p:spPr bwMode="auto">
          <a:xfrm>
            <a:off x="5624717" y="1828425"/>
            <a:ext cx="6338173" cy="366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348" y="1828425"/>
            <a:ext cx="4110510" cy="416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208" y="1758937"/>
            <a:ext cx="5621399" cy="4216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776" y="1488465"/>
            <a:ext cx="2726444" cy="363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624" y="1448985"/>
            <a:ext cx="2039152" cy="363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7" b="39792"/>
          <a:stretch/>
        </p:blipFill>
        <p:spPr bwMode="auto">
          <a:xfrm>
            <a:off x="8750899" y="3857497"/>
            <a:ext cx="3429000" cy="299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8"/>
          <a:stretch/>
        </p:blipFill>
        <p:spPr>
          <a:xfrm>
            <a:off x="7245951" y="1499456"/>
            <a:ext cx="3859303" cy="6220698"/>
          </a:xfrm>
          <a:prstGeom prst="rect">
            <a:avLst/>
          </a:prstGeom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440" y="1461470"/>
            <a:ext cx="3840726" cy="512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313" y="155845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26666" r="11867" b="17062"/>
          <a:stretch/>
        </p:blipFill>
        <p:spPr bwMode="auto">
          <a:xfrm>
            <a:off x="7219214" y="2749853"/>
            <a:ext cx="4454099" cy="410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1" t="24814" r="25184" b="13703"/>
          <a:stretch/>
        </p:blipFill>
        <p:spPr bwMode="auto">
          <a:xfrm>
            <a:off x="7219214" y="1593832"/>
            <a:ext cx="4417935" cy="24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9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0748" y="1825625"/>
            <a:ext cx="11775352" cy="5066683"/>
          </a:xfrm>
          <a:solidFill>
            <a:schemeClr val="bg1">
              <a:lumMod val="95000"/>
              <a:alpha val="96000"/>
            </a:schemeClr>
          </a:solidFill>
        </p:spPr>
        <p:txBody>
          <a:bodyPr vert="horz" lIns="91414" tIns="45718" rIns="91414" bIns="45718" rtlCol="0">
            <a:normAutofit/>
          </a:bodyPr>
          <a:lstStyle/>
          <a:p>
            <a:pPr marL="0" indent="0">
              <a:buNone/>
            </a:pPr>
            <a:r>
              <a:rPr lang="en-US" sz="2800" b="1" i="0" dirty="0">
                <a:solidFill>
                  <a:srgbClr val="C00000"/>
                </a:solidFill>
                <a:latin typeface="Calibri" pitchFamily="18" charset="0"/>
              </a:rPr>
              <a:t>Develop a retail base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b="1" i="0" dirty="0">
                <a:solidFill>
                  <a:srgbClr val="0070C0"/>
                </a:solidFill>
                <a:latin typeface="Calibri" pitchFamily="18" charset="0"/>
              </a:rPr>
              <a:t>Partner’s Personal Sharing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i="0" dirty="0">
                <a:solidFill>
                  <a:srgbClr val="000000"/>
                </a:solidFill>
                <a:latin typeface="Calibri" pitchFamily="18" charset="0"/>
              </a:rPr>
              <a:t>Focus on genuine care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i="0" dirty="0">
                <a:solidFill>
                  <a:srgbClr val="000000"/>
                </a:solidFill>
                <a:latin typeface="Calibri" pitchFamily="18" charset="0"/>
              </a:rPr>
              <a:t>Leverage testimonials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i="0" dirty="0">
                <a:solidFill>
                  <a:srgbClr val="000000"/>
                </a:solidFill>
                <a:latin typeface="Calibri" pitchFamily="18" charset="0"/>
              </a:rPr>
              <a:t>Depend on team support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b="1" i="0" dirty="0">
                <a:solidFill>
                  <a:srgbClr val="0070C0"/>
                </a:solidFill>
                <a:latin typeface="Calibri" pitchFamily="18" charset="0"/>
              </a:rPr>
              <a:t>Team Events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i="0" dirty="0">
                <a:solidFill>
                  <a:srgbClr val="000000"/>
                </a:solidFill>
              </a:rPr>
              <a:t>TLS </a:t>
            </a:r>
            <a:r>
              <a:rPr lang="en-US" sz="2000" b="1" i="0" dirty="0">
                <a:solidFill>
                  <a:srgbClr val="000000"/>
                </a:solidFill>
                <a:latin typeface="Calibri" pitchFamily="18" charset="0"/>
              </a:rPr>
              <a:t>Overview, </a:t>
            </a:r>
            <a:r>
              <a:rPr lang="en-US" sz="2000" b="1" i="0" dirty="0">
                <a:solidFill>
                  <a:srgbClr val="000000"/>
                </a:solidFill>
              </a:rPr>
              <a:t>21</a:t>
            </a:r>
            <a:r>
              <a:rPr lang="en-US" sz="2000" b="1" i="0" dirty="0">
                <a:solidFill>
                  <a:srgbClr val="000000"/>
                </a:solidFill>
                <a:latin typeface="Calibri" pitchFamily="18" charset="0"/>
              </a:rPr>
              <a:t>Days,</a:t>
            </a:r>
            <a:r>
              <a:rPr lang="en-US" sz="2000" b="1" i="0" dirty="0">
                <a:solidFill>
                  <a:srgbClr val="000000"/>
                </a:solidFill>
              </a:rPr>
              <a:t>12</a:t>
            </a:r>
            <a:r>
              <a:rPr lang="en-US" sz="2000" b="1" i="0" dirty="0">
                <a:solidFill>
                  <a:srgbClr val="000000"/>
                </a:solidFill>
                <a:latin typeface="Calibri" pitchFamily="18" charset="0"/>
              </a:rPr>
              <a:t>Weeks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i="0" dirty="0">
                <a:solidFill>
                  <a:srgbClr val="000000"/>
                </a:solidFill>
              </a:rPr>
              <a:t>IBV party</a:t>
            </a:r>
            <a:r>
              <a:rPr lang="en-US" sz="2000" b="1" i="0" dirty="0">
                <a:solidFill>
                  <a:srgbClr val="000000"/>
                </a:solidFill>
                <a:latin typeface="Calibri" pitchFamily="18" charset="0"/>
              </a:rPr>
              <a:t>, Wellness Event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i="0" dirty="0">
                <a:solidFill>
                  <a:srgbClr val="000000"/>
                </a:solidFill>
                <a:latin typeface="Calibri" pitchFamily="18" charset="0"/>
              </a:rPr>
              <a:t>New store opening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b="1" i="0" dirty="0">
                <a:solidFill>
                  <a:srgbClr val="0070C0"/>
                </a:solidFill>
              </a:rPr>
              <a:t>GMTSS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i="0" dirty="0">
                <a:solidFill>
                  <a:srgbClr val="000000"/>
                </a:solidFill>
                <a:latin typeface="Calibri" pitchFamily="18" charset="0"/>
              </a:rPr>
              <a:t>Product training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i="0" dirty="0">
                <a:solidFill>
                  <a:srgbClr val="000000"/>
                </a:solidFill>
                <a:latin typeface="Calibri" pitchFamily="18" charset="0"/>
              </a:rPr>
              <a:t>Workshops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70C0"/>
                </a:solidFill>
                <a:latin typeface="Calibri" pitchFamily="18" charset="0"/>
              </a:rPr>
              <a:t>Partner Stores Sharing </a:t>
            </a:r>
            <a:endParaRPr lang="en-US" sz="2400" b="1" i="0" dirty="0">
              <a:solidFill>
                <a:srgbClr val="0070C0"/>
              </a:solidFill>
              <a:latin typeface="Calibri" pitchFamily="18" charset="0"/>
            </a:endParaRPr>
          </a:p>
        </p:txBody>
      </p:sp>
      <p:sp>
        <p:nvSpPr>
          <p:cNvPr id="4" name="Rectangle 10"/>
          <p:cNvSpPr/>
          <p:nvPr/>
        </p:nvSpPr>
        <p:spPr>
          <a:xfrm>
            <a:off x="200748" y="517380"/>
            <a:ext cx="11775352" cy="8936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719" rIns="91283" bIns="45719" rtlCol="0" anchor="ctr"/>
          <a:lstStyle/>
          <a:p>
            <a:pPr marL="91280" defTabSz="912587">
              <a:lnSpc>
                <a:spcPct val="90000"/>
              </a:lnSpc>
              <a:tabLst>
                <a:tab pos="114052" algn="l"/>
              </a:tabLst>
            </a:pPr>
            <a:r>
              <a:rPr lang="en-US" sz="3000" b="1" i="0" dirty="0">
                <a:solidFill>
                  <a:srgbClr val="0FB7FF"/>
                </a:solidFill>
                <a:latin typeface="微軟正黑體" pitchFamily="18" charset="0"/>
              </a:rPr>
              <a:t>A Team that Correctly Implements the Shopping Annuity</a:t>
            </a:r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8438" y="517380"/>
            <a:ext cx="904841" cy="896112"/>
          </a:xfrm>
          <a:prstGeom prst="rect">
            <a:avLst/>
          </a:prstGeom>
          <a:effectLst/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840" y="1823134"/>
            <a:ext cx="3061005" cy="544450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095" y="1823132"/>
            <a:ext cx="3061005" cy="544450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845" y="1820639"/>
            <a:ext cx="3062407" cy="544700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71" y="2493049"/>
            <a:ext cx="6631781" cy="373183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8"/>
          <a:stretch/>
        </p:blipFill>
        <p:spPr bwMode="auto">
          <a:xfrm>
            <a:off x="7994651" y="1806266"/>
            <a:ext cx="3981449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548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0748" y="1825625"/>
            <a:ext cx="11775352" cy="5032375"/>
          </a:xfrm>
          <a:solidFill>
            <a:schemeClr val="bg1">
              <a:lumMod val="95000"/>
              <a:alpha val="96000"/>
            </a:schemeClr>
          </a:solidFill>
        </p:spPr>
        <p:txBody>
          <a:bodyPr vert="horz" lIns="91414" tIns="45718" rIns="91414" bIns="45718" rtlCol="0">
            <a:normAutofit/>
          </a:bodyPr>
          <a:lstStyle/>
          <a:p>
            <a:pPr marL="0" indent="0">
              <a:buNone/>
            </a:pPr>
            <a:r>
              <a:rPr lang="en-US" sz="2800" b="1" i="0" dirty="0">
                <a:solidFill>
                  <a:srgbClr val="C00000"/>
                </a:solidFill>
                <a:latin typeface="Calibri" pitchFamily="18" charset="0"/>
              </a:rPr>
              <a:t>Prospecting and Recruiting</a:t>
            </a:r>
          </a:p>
          <a:p>
            <a:pPr marL="457060" lvl="1" indent="0">
              <a:lnSpc>
                <a:spcPct val="110000"/>
              </a:lnSpc>
              <a:buNone/>
            </a:pPr>
            <a:r>
              <a:rPr lang="en-US" sz="2400" b="1" i="0" dirty="0">
                <a:solidFill>
                  <a:srgbClr val="0070C0"/>
                </a:solidFill>
              </a:rPr>
              <a:t>1a </a:t>
            </a:r>
            <a:r>
              <a:rPr lang="en-US" sz="2400" b="1" i="0" dirty="0">
                <a:solidFill>
                  <a:srgbClr val="0070C0"/>
                </a:solidFill>
                <a:latin typeface="Calibri" pitchFamily="18" charset="0"/>
              </a:rPr>
              <a:t>Through Retailing Name List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i="0" dirty="0">
                <a:solidFill>
                  <a:srgbClr val="000000"/>
                </a:solidFill>
                <a:latin typeface="Calibri" pitchFamily="18" charset="0"/>
              </a:rPr>
              <a:t>Follow up on stable repeat customers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i="0" dirty="0">
                <a:solidFill>
                  <a:srgbClr val="000000"/>
                </a:solidFill>
                <a:latin typeface="Calibri" pitchFamily="18" charset="0"/>
              </a:rPr>
              <a:t>Expand their use of products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i="0" dirty="0">
                <a:solidFill>
                  <a:srgbClr val="000000"/>
                </a:solidFill>
                <a:latin typeface="Calibri" pitchFamily="18" charset="0"/>
              </a:rPr>
              <a:t>Share business opportunity to convert spending into earning </a:t>
            </a:r>
          </a:p>
          <a:p>
            <a:pPr marL="457060" lvl="1" indent="0">
              <a:buNone/>
            </a:pPr>
            <a:r>
              <a:rPr lang="en-US" sz="2400" b="1" i="0" dirty="0">
                <a:solidFill>
                  <a:srgbClr val="0070C0"/>
                </a:solidFill>
              </a:rPr>
              <a:t>1b </a:t>
            </a:r>
            <a:r>
              <a:rPr lang="en-US" sz="2400" b="1" i="0" dirty="0">
                <a:solidFill>
                  <a:srgbClr val="0070C0"/>
                </a:solidFill>
                <a:latin typeface="Calibri" pitchFamily="18" charset="0"/>
              </a:rPr>
              <a:t>Through Trusted Name List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i="0" dirty="0">
                <a:solidFill>
                  <a:srgbClr val="000000"/>
                </a:solidFill>
                <a:latin typeface="Calibri" pitchFamily="18" charset="0"/>
              </a:rPr>
              <a:t>Directly share business opportunity to convert spending into earning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i="0" dirty="0">
                <a:solidFill>
                  <a:srgbClr val="000000"/>
                </a:solidFill>
                <a:latin typeface="Calibri" pitchFamily="18" charset="0"/>
              </a:rPr>
              <a:t>Invite them to review products</a:t>
            </a:r>
          </a:p>
          <a:p>
            <a:pPr marL="457060" lvl="1" indent="0">
              <a:buNone/>
            </a:pPr>
            <a:r>
              <a:rPr lang="en-US" sz="2400" b="1" i="0" dirty="0">
                <a:solidFill>
                  <a:srgbClr val="0070C0"/>
                </a:solidFill>
              </a:rPr>
              <a:t>1c </a:t>
            </a:r>
            <a:r>
              <a:rPr lang="en-US" sz="2400" b="1" i="0" dirty="0">
                <a:solidFill>
                  <a:srgbClr val="0070C0"/>
                </a:solidFill>
                <a:latin typeface="Calibri" pitchFamily="18" charset="0"/>
              </a:rPr>
              <a:t>Through Other Name List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i="0" dirty="0">
                <a:solidFill>
                  <a:srgbClr val="000000"/>
                </a:solidFill>
                <a:latin typeface="Calibri" pitchFamily="18" charset="0"/>
              </a:rPr>
              <a:t>Communicate to built consensus and recognition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i="0" dirty="0">
                <a:solidFill>
                  <a:srgbClr val="000000"/>
                </a:solidFill>
                <a:latin typeface="Calibri" pitchFamily="18" charset="0"/>
              </a:rPr>
              <a:t>Share business opportunity to convert spending into earning</a:t>
            </a:r>
          </a:p>
          <a:p>
            <a:pPr marL="914260" lvl="1" indent="-457200">
              <a:lnSpc>
                <a:spcPct val="110000"/>
              </a:lnSpc>
              <a:buAutoNum type="arabicPlain" startAt="2"/>
            </a:pPr>
            <a:r>
              <a:rPr lang="en-US" sz="2400" b="1" i="0" dirty="0">
                <a:solidFill>
                  <a:srgbClr val="0070C0"/>
                </a:solidFill>
                <a:latin typeface="+mn-lt"/>
              </a:rPr>
              <a:t>UBP, Product Training and B5</a:t>
            </a:r>
          </a:p>
          <a:p>
            <a:pPr marL="914260" lvl="1" indent="-457200">
              <a:lnSpc>
                <a:spcPct val="110000"/>
              </a:lnSpc>
              <a:buAutoNum type="arabicPlain" startAt="2"/>
            </a:pPr>
            <a:r>
              <a:rPr lang="en-US" sz="2400" b="1" i="0" dirty="0">
                <a:solidFill>
                  <a:srgbClr val="0070C0"/>
                </a:solidFill>
                <a:latin typeface="Calibri" pitchFamily="18" charset="0"/>
              </a:rPr>
              <a:t>Senior Partners to Assist </a:t>
            </a:r>
            <a:r>
              <a:rPr lang="en-US" sz="2400" b="1" i="0" dirty="0">
                <a:solidFill>
                  <a:srgbClr val="0070C0"/>
                </a:solidFill>
              </a:rPr>
              <a:t> – </a:t>
            </a:r>
            <a:r>
              <a:rPr lang="en-US" sz="2400" b="1" i="0" dirty="0">
                <a:solidFill>
                  <a:srgbClr val="0070C0"/>
                </a:solidFill>
                <a:latin typeface="Calibri" pitchFamily="18" charset="0"/>
              </a:rPr>
              <a:t>Handle Objections and Referral </a:t>
            </a:r>
          </a:p>
        </p:txBody>
      </p:sp>
      <p:sp>
        <p:nvSpPr>
          <p:cNvPr id="4" name="Rectangle 10"/>
          <p:cNvSpPr/>
          <p:nvPr/>
        </p:nvSpPr>
        <p:spPr>
          <a:xfrm>
            <a:off x="200748" y="517380"/>
            <a:ext cx="11775352" cy="8936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719" rIns="91283" bIns="45719" rtlCol="0" anchor="ctr"/>
          <a:lstStyle/>
          <a:p>
            <a:pPr marL="91280" defTabSz="912587">
              <a:lnSpc>
                <a:spcPct val="90000"/>
              </a:lnSpc>
              <a:tabLst>
                <a:tab pos="114052" algn="l"/>
              </a:tabLst>
            </a:pPr>
            <a:r>
              <a:rPr lang="en-US" sz="3000" b="1" dirty="0">
                <a:solidFill>
                  <a:srgbClr val="0FB7FF"/>
                </a:solidFill>
                <a:latin typeface="微軟正黑體" pitchFamily="18" charset="0"/>
              </a:rPr>
              <a:t>A Team that Correctly Implements the Shopping Annuity</a:t>
            </a:r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8438" y="517380"/>
            <a:ext cx="904841" cy="8961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10744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 bwMode="auto">
          <a:xfrm>
            <a:off x="914400" y="2535785"/>
            <a:ext cx="103632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6000" b="1" i="0" dirty="0">
                <a:solidFill>
                  <a:srgbClr val="FFFF00"/>
                </a:solidFill>
              </a:rPr>
              <a:t>Evaluation Procedure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93451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3330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0748" y="1825625"/>
            <a:ext cx="11775352" cy="5032375"/>
          </a:xfrm>
          <a:solidFill>
            <a:schemeClr val="bg1">
              <a:lumMod val="95000"/>
              <a:alpha val="96000"/>
            </a:schemeClr>
          </a:solidFill>
        </p:spPr>
        <p:txBody>
          <a:bodyPr vert="horz" lIns="91414" tIns="45718" rIns="91414" bIns="45718" rtlCol="0">
            <a:normAutofit/>
          </a:bodyPr>
          <a:lstStyle/>
          <a:p>
            <a:pPr marL="0" indent="0">
              <a:buNone/>
            </a:pPr>
            <a:r>
              <a:rPr lang="en-US" sz="2800" b="1" i="0" dirty="0">
                <a:solidFill>
                  <a:srgbClr val="C00000"/>
                </a:solidFill>
              </a:rPr>
              <a:t>ABC</a:t>
            </a:r>
            <a:r>
              <a:rPr lang="en-US" sz="2800" b="1" i="0" dirty="0">
                <a:solidFill>
                  <a:srgbClr val="C00000"/>
                </a:solidFill>
                <a:latin typeface="Calibri" pitchFamily="18" charset="0"/>
              </a:rPr>
              <a:t> Pattern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b="1" i="0" dirty="0">
                <a:solidFill>
                  <a:srgbClr val="0070C0"/>
                </a:solidFill>
                <a:latin typeface="Calibri" pitchFamily="18" charset="0"/>
              </a:rPr>
              <a:t>Follow up on New UFO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i="0" dirty="0">
                <a:solidFill>
                  <a:srgbClr val="000000"/>
                </a:solidFill>
                <a:latin typeface="Calibri" pitchFamily="18" charset="0"/>
              </a:rPr>
              <a:t>Use the Getting Started Guide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i="0" dirty="0">
                <a:solidFill>
                  <a:srgbClr val="000000"/>
                </a:solidFill>
                <a:latin typeface="Calibri" pitchFamily="18" charset="0"/>
              </a:rPr>
              <a:t>Redirect purchases </a:t>
            </a:r>
            <a:r>
              <a:rPr lang="en-US" sz="2000" b="1" i="0" dirty="0">
                <a:solidFill>
                  <a:srgbClr val="000000"/>
                </a:solidFill>
              </a:rPr>
              <a:t>– </a:t>
            </a:r>
            <a:r>
              <a:rPr lang="en-US" sz="2000" b="1" i="0" dirty="0">
                <a:solidFill>
                  <a:srgbClr val="000000"/>
                </a:solidFill>
                <a:latin typeface="Calibri" pitchFamily="18" charset="0"/>
              </a:rPr>
              <a:t>use products and set AutoShip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i="0" dirty="0">
                <a:solidFill>
                  <a:srgbClr val="000000"/>
                </a:solidFill>
                <a:latin typeface="Calibri" pitchFamily="18" charset="0"/>
              </a:rPr>
              <a:t>Attend regular meetings and introduce </a:t>
            </a:r>
            <a:r>
              <a:rPr lang="en-US" b="1" dirty="0">
                <a:solidFill>
                  <a:srgbClr val="000000"/>
                </a:solidFill>
                <a:latin typeface="Calibri" pitchFamily="18" charset="0"/>
              </a:rPr>
              <a:t>them to GMTSS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b="1" i="0" dirty="0">
                <a:solidFill>
                  <a:srgbClr val="0070C0"/>
                </a:solidFill>
                <a:latin typeface="Calibri" pitchFamily="18" charset="0"/>
              </a:rPr>
              <a:t>Follow up on </a:t>
            </a:r>
            <a:r>
              <a:rPr lang="en-US" sz="2400" b="1" i="0" dirty="0">
                <a:solidFill>
                  <a:srgbClr val="0070C0"/>
                </a:solidFill>
              </a:rPr>
              <a:t>UFMS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i="0" dirty="0">
                <a:solidFill>
                  <a:srgbClr val="000000"/>
                </a:solidFill>
                <a:latin typeface="Calibri" pitchFamily="18" charset="0"/>
              </a:rPr>
              <a:t>New Distributor Qualification Report, </a:t>
            </a:r>
            <a:r>
              <a:rPr lang="en-US" b="1" dirty="0">
                <a:solidFill>
                  <a:srgbClr val="000000"/>
                </a:solidFill>
                <a:latin typeface="Calibri" pitchFamily="18" charset="0"/>
              </a:rPr>
              <a:t>website setup, Form 1000 and </a:t>
            </a:r>
            <a:r>
              <a:rPr lang="en-US" sz="2000" b="1" i="0" dirty="0">
                <a:solidFill>
                  <a:srgbClr val="000000"/>
                </a:solidFill>
                <a:latin typeface="Calibri" pitchFamily="18" charset="0"/>
              </a:rPr>
              <a:t>more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i="0" dirty="0">
                <a:solidFill>
                  <a:srgbClr val="000000"/>
                </a:solidFill>
                <a:latin typeface="Calibri" pitchFamily="18" charset="0"/>
              </a:rPr>
              <a:t>Team Purge Warning Report, </a:t>
            </a:r>
            <a:r>
              <a:rPr lang="en-US" b="1" dirty="0">
                <a:solidFill>
                  <a:srgbClr val="000000"/>
                </a:solidFill>
                <a:latin typeface="Calibri" pitchFamily="18" charset="0"/>
              </a:rPr>
              <a:t>Calendar setup, SAMM and </a:t>
            </a:r>
            <a:r>
              <a:rPr lang="en-US" sz="2000" b="1" i="0" dirty="0">
                <a:solidFill>
                  <a:srgbClr val="000000"/>
                </a:solidFill>
                <a:latin typeface="Calibri" pitchFamily="18" charset="0"/>
              </a:rPr>
              <a:t>more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b="1" i="0" dirty="0">
                <a:solidFill>
                  <a:srgbClr val="0070C0"/>
                </a:solidFill>
                <a:latin typeface="Calibri" pitchFamily="18" charset="0"/>
              </a:rPr>
              <a:t>And also</a:t>
            </a:r>
            <a:r>
              <a:rPr lang="en-US" sz="2400" b="1" i="0" dirty="0">
                <a:solidFill>
                  <a:srgbClr val="0070C0"/>
                </a:solidFill>
              </a:rPr>
              <a:t>...</a:t>
            </a:r>
          </a:p>
        </p:txBody>
      </p:sp>
      <p:sp>
        <p:nvSpPr>
          <p:cNvPr id="4" name="Rectangle 10"/>
          <p:cNvSpPr/>
          <p:nvPr/>
        </p:nvSpPr>
        <p:spPr>
          <a:xfrm>
            <a:off x="200748" y="517380"/>
            <a:ext cx="11775352" cy="8936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719" rIns="91283" bIns="45719" rtlCol="0" anchor="ctr"/>
          <a:lstStyle/>
          <a:p>
            <a:pPr marL="91280" defTabSz="912587">
              <a:lnSpc>
                <a:spcPct val="90000"/>
              </a:lnSpc>
              <a:tabLst>
                <a:tab pos="114052" algn="l"/>
              </a:tabLst>
            </a:pPr>
            <a:r>
              <a:rPr lang="en-US" sz="3000" b="1" i="0" dirty="0">
                <a:solidFill>
                  <a:srgbClr val="0FB7FF"/>
                </a:solidFill>
                <a:latin typeface="微軟正黑體" pitchFamily="18" charset="0"/>
              </a:rPr>
              <a:t>A Team that Correctly Implements the Shopping Annuity</a:t>
            </a:r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8438" y="517380"/>
            <a:ext cx="904841" cy="8961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73935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0748" y="1825625"/>
            <a:ext cx="11775352" cy="5032375"/>
          </a:xfrm>
          <a:solidFill>
            <a:schemeClr val="bg1">
              <a:lumMod val="95000"/>
              <a:alpha val="96000"/>
            </a:schemeClr>
          </a:solidFill>
        </p:spPr>
        <p:txBody>
          <a:bodyPr vert="horz" lIns="91414" tIns="45718" rIns="91414" bIns="45718" rtlCol="0">
            <a:normAutofit/>
          </a:bodyPr>
          <a:lstStyle/>
          <a:p>
            <a:pPr marL="0" indent="0">
              <a:buNone/>
            </a:pPr>
            <a:r>
              <a:rPr lang="en-US" sz="2800" b="1" i="0" dirty="0">
                <a:solidFill>
                  <a:srgbClr val="C00000"/>
                </a:solidFill>
              </a:rPr>
              <a:t>ABC Pattern of </a:t>
            </a:r>
            <a:r>
              <a:rPr lang="en-US" sz="2800" b="1" i="0" dirty="0">
                <a:solidFill>
                  <a:srgbClr val="C00000"/>
                </a:solidFill>
                <a:latin typeface="Calibri" pitchFamily="18" charset="0"/>
              </a:rPr>
              <a:t>Duplication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b="1" i="0" dirty="0">
                <a:solidFill>
                  <a:srgbClr val="0070C0"/>
                </a:solidFill>
                <a:latin typeface="Calibri" pitchFamily="18" charset="0"/>
              </a:rPr>
              <a:t>Product Support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i="0" dirty="0">
                <a:solidFill>
                  <a:srgbClr val="000000"/>
                </a:solidFill>
                <a:latin typeface="Calibri" pitchFamily="18" charset="0"/>
              </a:rPr>
              <a:t>Offer the stage and give praise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i="0" dirty="0">
                <a:solidFill>
                  <a:srgbClr val="000000"/>
                </a:solidFill>
                <a:latin typeface="Calibri" pitchFamily="18" charset="0"/>
              </a:rPr>
              <a:t>Provide backend support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b="1" i="0" dirty="0">
                <a:solidFill>
                  <a:srgbClr val="0070C0"/>
                </a:solidFill>
                <a:latin typeface="Calibri" pitchFamily="18" charset="0"/>
              </a:rPr>
              <a:t>Support for Recruiting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i="0" dirty="0">
                <a:solidFill>
                  <a:srgbClr val="000000"/>
                </a:solidFill>
                <a:latin typeface="Calibri" pitchFamily="18" charset="0"/>
              </a:rPr>
              <a:t>Use system tools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i="0" dirty="0">
                <a:solidFill>
                  <a:srgbClr val="000000"/>
                </a:solidFill>
                <a:latin typeface="Calibri" pitchFamily="18" charset="0"/>
              </a:rPr>
              <a:t>Pre-convention preparation and post-convention review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i="0" dirty="0">
                <a:solidFill>
                  <a:srgbClr val="000000"/>
                </a:solidFill>
                <a:latin typeface="Calibri" pitchFamily="18" charset="0"/>
              </a:rPr>
              <a:t>Give acknowledgement and encouragement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b="1" i="0" dirty="0">
                <a:solidFill>
                  <a:srgbClr val="0070C0"/>
                </a:solidFill>
                <a:latin typeface="Calibri" pitchFamily="18" charset="0"/>
              </a:rPr>
              <a:t>Create Duplication Mindset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i="0" dirty="0">
                <a:solidFill>
                  <a:srgbClr val="000000"/>
                </a:solidFill>
                <a:latin typeface="Calibri" pitchFamily="18" charset="0"/>
              </a:rPr>
              <a:t>Take the opportunity to teach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i="0" dirty="0">
                <a:solidFill>
                  <a:srgbClr val="000000"/>
                </a:solidFill>
                <a:latin typeface="Calibri" pitchFamily="18" charset="0"/>
              </a:rPr>
              <a:t>Guide their way of thinking</a:t>
            </a:r>
          </a:p>
        </p:txBody>
      </p:sp>
      <p:sp>
        <p:nvSpPr>
          <p:cNvPr id="4" name="Rectangle 10"/>
          <p:cNvSpPr/>
          <p:nvPr/>
        </p:nvSpPr>
        <p:spPr>
          <a:xfrm>
            <a:off x="200748" y="517380"/>
            <a:ext cx="11775352" cy="8936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719" rIns="91283" bIns="45719" rtlCol="0" anchor="ctr"/>
          <a:lstStyle/>
          <a:p>
            <a:pPr marL="91280" defTabSz="912587">
              <a:lnSpc>
                <a:spcPct val="90000"/>
              </a:lnSpc>
              <a:tabLst>
                <a:tab pos="114052" algn="l"/>
              </a:tabLst>
            </a:pPr>
            <a:r>
              <a:rPr lang="en-US" sz="3000" b="1" i="0" dirty="0">
                <a:solidFill>
                  <a:srgbClr val="0FB7FF"/>
                </a:solidFill>
                <a:latin typeface="微軟正黑體" pitchFamily="18" charset="0"/>
              </a:rPr>
              <a:t>A Team that Correctly Implements the Shopping Annuity</a:t>
            </a:r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8438" y="517380"/>
            <a:ext cx="904841" cy="8961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08620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Rectangle 10"/>
          <p:cNvSpPr/>
          <p:nvPr/>
        </p:nvSpPr>
        <p:spPr>
          <a:xfrm>
            <a:off x="200748" y="517380"/>
            <a:ext cx="11775352" cy="8936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719" rIns="91283" bIns="45719" rtlCol="0" anchor="ctr"/>
          <a:lstStyle/>
          <a:p>
            <a:pPr marL="91280" defTabSz="912587">
              <a:lnSpc>
                <a:spcPct val="90000"/>
              </a:lnSpc>
              <a:tabLst>
                <a:tab pos="114052" algn="l"/>
              </a:tabLst>
            </a:pPr>
            <a:r>
              <a:rPr lang="en-US" sz="2200" b="1" i="0" dirty="0">
                <a:solidFill>
                  <a:srgbClr val="0FB7FF"/>
                </a:solidFill>
                <a:latin typeface="微軟正黑體" pitchFamily="18" charset="0"/>
              </a:rPr>
              <a:t>A Team that                             and Correctly Implements the Shopping Annuity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48" y="1413492"/>
            <a:ext cx="5793652" cy="325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1413492"/>
            <a:ext cx="5793652" cy="325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4" b="13596"/>
          <a:stretch/>
        </p:blipFill>
        <p:spPr bwMode="auto">
          <a:xfrm>
            <a:off x="5768251" y="1409699"/>
            <a:ext cx="6203069" cy="381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8" b="7654"/>
          <a:stretch/>
        </p:blipFill>
        <p:spPr bwMode="auto">
          <a:xfrm>
            <a:off x="1005752" y="2806700"/>
            <a:ext cx="45720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3429000"/>
            <a:ext cx="590072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79" y="1413492"/>
            <a:ext cx="4069469" cy="5422901"/>
          </a:xfrm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696" y="1435099"/>
            <a:ext cx="4112348" cy="548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043254" y="743441"/>
            <a:ext cx="24969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i="0" dirty="0">
                <a:solidFill>
                  <a:srgbClr val="FF0000"/>
                </a:solidFill>
                <a:latin typeface="微軟正黑體" pitchFamily="18" charset="0"/>
              </a:rPr>
              <a:t>Automatically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381050-7061-49D6-8277-72854670158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8438" y="517380"/>
            <a:ext cx="904841" cy="8961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10395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0748" y="1825625"/>
            <a:ext cx="11775352" cy="5032375"/>
          </a:xfrm>
          <a:solidFill>
            <a:schemeClr val="bg1">
              <a:lumMod val="95000"/>
              <a:alpha val="96000"/>
            </a:schemeClr>
          </a:solidFill>
        </p:spPr>
        <p:txBody>
          <a:bodyPr vert="horz" lIns="91414" tIns="45718" rIns="91414" bIns="45718" rtlCol="0"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i="0" dirty="0">
                <a:solidFill>
                  <a:srgbClr val="000000"/>
                </a:solidFill>
                <a:latin typeface="Calibri" pitchFamily="18" charset="0"/>
              </a:rPr>
              <a:t>Know each other’s dreams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0000"/>
                </a:solidFill>
                <a:latin typeface="Calibri" pitchFamily="18" charset="0"/>
              </a:rPr>
              <a:t>Guiding leaders with genuine concern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i="0" dirty="0">
                <a:solidFill>
                  <a:srgbClr val="000000"/>
                </a:solidFill>
                <a:latin typeface="Calibri" pitchFamily="18" charset="0"/>
              </a:rPr>
              <a:t>Offer help when others are in need</a:t>
            </a:r>
          </a:p>
        </p:txBody>
      </p:sp>
      <p:sp>
        <p:nvSpPr>
          <p:cNvPr id="4" name="Rectangle 10"/>
          <p:cNvSpPr/>
          <p:nvPr/>
        </p:nvSpPr>
        <p:spPr>
          <a:xfrm>
            <a:off x="200748" y="517380"/>
            <a:ext cx="11775352" cy="8936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719" rIns="91283" bIns="45719" rtlCol="0" anchor="ctr"/>
          <a:lstStyle/>
          <a:p>
            <a:pPr marL="91280" algn="ctr" defTabSz="912587">
              <a:lnSpc>
                <a:spcPct val="90000"/>
              </a:lnSpc>
              <a:tabLst>
                <a:tab pos="114052" algn="l"/>
              </a:tabLst>
            </a:pPr>
            <a:r>
              <a:rPr lang="en-US" sz="4000" b="1" i="0" dirty="0">
                <a:solidFill>
                  <a:srgbClr val="0FB7FF"/>
                </a:solidFill>
                <a:latin typeface="微軟正黑體" pitchFamily="18" charset="0"/>
              </a:rPr>
              <a:t>How to Work with Team Leaders</a:t>
            </a:r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8438" y="517380"/>
            <a:ext cx="904841" cy="8961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3675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1" b="6000"/>
          <a:stretch/>
        </p:blipFill>
        <p:spPr bwMode="auto">
          <a:xfrm>
            <a:off x="1234439" y="0"/>
            <a:ext cx="9674295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135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73025"/>
            <a:ext cx="12204700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056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F7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2" b="5335"/>
          <a:stretch/>
        </p:blipFill>
        <p:spPr>
          <a:xfrm>
            <a:off x="0" y="0"/>
            <a:ext cx="6808304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298" y="0"/>
            <a:ext cx="5446702" cy="329141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" r="10644" b="14033"/>
          <a:stretch/>
        </p:blipFill>
        <p:spPr>
          <a:xfrm>
            <a:off x="6545766" y="3290716"/>
            <a:ext cx="5646234" cy="356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62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0748" y="1825625"/>
            <a:ext cx="11775352" cy="5032375"/>
          </a:xfrm>
          <a:solidFill>
            <a:schemeClr val="bg1">
              <a:lumMod val="95000"/>
              <a:alpha val="96000"/>
            </a:schemeClr>
          </a:solidFill>
        </p:spPr>
        <p:txBody>
          <a:bodyPr vert="horz" lIns="91414" tIns="45718" rIns="91414" bIns="45718" rtlCol="0"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i="0" dirty="0">
                <a:solidFill>
                  <a:srgbClr val="000000"/>
                </a:solidFill>
                <a:latin typeface="Calibri" pitchFamily="18" charset="0"/>
              </a:rPr>
              <a:t>Know each other’s dreams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i="0" dirty="0">
                <a:solidFill>
                  <a:srgbClr val="000000"/>
                </a:solidFill>
                <a:latin typeface="Calibri" pitchFamily="18" charset="0"/>
              </a:rPr>
              <a:t>Guiding leaders with genuine concern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i="0" dirty="0">
                <a:solidFill>
                  <a:srgbClr val="000000"/>
                </a:solidFill>
                <a:latin typeface="Calibri" pitchFamily="18" charset="0"/>
              </a:rPr>
              <a:t>Offer help when others are in need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i="0" dirty="0">
                <a:solidFill>
                  <a:srgbClr val="000000"/>
                </a:solidFill>
                <a:latin typeface="Calibri" pitchFamily="18" charset="0"/>
              </a:rPr>
              <a:t>Lead the leader to understand the value of </a:t>
            </a:r>
            <a:r>
              <a:rPr lang="en-US" sz="3200" b="1" i="0" dirty="0">
                <a:solidFill>
                  <a:srgbClr val="FE4020"/>
                </a:solidFill>
              </a:rPr>
              <a:t>SHOP.COM</a:t>
            </a:r>
          </a:p>
        </p:txBody>
      </p:sp>
      <p:sp>
        <p:nvSpPr>
          <p:cNvPr id="4" name="Rectangle 10"/>
          <p:cNvSpPr/>
          <p:nvPr/>
        </p:nvSpPr>
        <p:spPr>
          <a:xfrm>
            <a:off x="200748" y="517380"/>
            <a:ext cx="11775352" cy="8936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719" rIns="91283" bIns="45719" rtlCol="0" anchor="ctr"/>
          <a:lstStyle/>
          <a:p>
            <a:pPr marL="91280" algn="ctr" defTabSz="912587">
              <a:lnSpc>
                <a:spcPct val="90000"/>
              </a:lnSpc>
              <a:tabLst>
                <a:tab pos="114052" algn="l"/>
              </a:tabLst>
            </a:pPr>
            <a:r>
              <a:rPr lang="en-US" sz="4000" b="1" i="0" dirty="0">
                <a:solidFill>
                  <a:srgbClr val="0FB7FF"/>
                </a:solidFill>
                <a:latin typeface="微軟正黑體" pitchFamily="18" charset="0"/>
              </a:rPr>
              <a:t>How to Work with Team Leaders</a:t>
            </a:r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8438" y="517380"/>
            <a:ext cx="904841" cy="8961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13472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7"/>
          <a:stretch/>
        </p:blipFill>
        <p:spPr bwMode="auto">
          <a:xfrm>
            <a:off x="-48683" y="0"/>
            <a:ext cx="122406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719404" y="476672"/>
            <a:ext cx="1084920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 dirty="0">
                <a:solidFill>
                  <a:srgbClr val="FFFF00"/>
                </a:solidFill>
              </a:rPr>
              <a:t>Witness the </a:t>
            </a:r>
            <a:r>
              <a:rPr lang="en-US" sz="11000" b="1" i="0" dirty="0">
                <a:ln>
                  <a:solidFill>
                    <a:sysClr val="windowText" lastClr="000000"/>
                  </a:solidFill>
                </a:ln>
                <a:solidFill>
                  <a:srgbClr val="FF66FF"/>
                </a:solidFill>
              </a:rPr>
              <a:t>Future!!</a:t>
            </a:r>
          </a:p>
        </p:txBody>
      </p:sp>
    </p:spTree>
    <p:extLst>
      <p:ext uri="{BB962C8B-B14F-4D97-AF65-F5344CB8AC3E}">
        <p14:creationId xmlns:p14="http://schemas.microsoft.com/office/powerpoint/2010/main" val="4269366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2" t="20921" r="10156" b="25313"/>
          <a:stretch/>
        </p:blipFill>
        <p:spPr bwMode="auto">
          <a:xfrm>
            <a:off x="4892040" y="0"/>
            <a:ext cx="7299960" cy="368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"/>
            <a:ext cx="5153025" cy="7280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822960" y="152400"/>
            <a:ext cx="2956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solidFill>
                  <a:srgbClr val="000000"/>
                </a:solidFill>
              </a:rPr>
              <a:t>Tony &amp; Pam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81" b="1"/>
          <a:stretch/>
        </p:blipFill>
        <p:spPr bwMode="auto">
          <a:xfrm>
            <a:off x="4922521" y="2651760"/>
            <a:ext cx="7299960" cy="449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926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 rot="2118343">
            <a:off x="6876154" y="723900"/>
            <a:ext cx="4205438" cy="4237561"/>
            <a:chOff x="3393833" y="1560174"/>
            <a:chExt cx="3351165" cy="3312056"/>
          </a:xfrm>
        </p:grpSpPr>
        <p:sp>
          <p:nvSpPr>
            <p:cNvPr id="42" name="Oval 41"/>
            <p:cNvSpPr/>
            <p:nvPr/>
          </p:nvSpPr>
          <p:spPr>
            <a:xfrm>
              <a:off x="3393833" y="1560174"/>
              <a:ext cx="3351165" cy="3312056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scene3d>
              <a:camera prst="orthographicFront"/>
              <a:lightRig rig="sunset" dir="t"/>
            </a:scene3d>
            <a:sp3d prstMaterial="dkEdg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864"/>
              <a:endPara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Donut 42"/>
            <p:cNvSpPr/>
            <p:nvPr/>
          </p:nvSpPr>
          <p:spPr>
            <a:xfrm>
              <a:off x="3393833" y="1560174"/>
              <a:ext cx="3351165" cy="3312056"/>
            </a:xfrm>
            <a:prstGeom prst="donut">
              <a:avLst>
                <a:gd name="adj" fmla="val 17822"/>
              </a:avLst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/>
            </a:scene3d>
            <a:sp3d prstMaterial="metal">
              <a:bevelT w="88900" h="88900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 defTabSz="684864"/>
              <a:r>
                <a:rPr lang="en-US" sz="2000" b="0" i="0" dirty="0">
                  <a:solidFill>
                    <a:srgbClr val="FFFFFF"/>
                  </a:solidFill>
                  <a:latin typeface="Arial" pitchFamily="18" charset="0"/>
                </a:rPr>
                <a:t> Companies How</a:t>
              </a:r>
            </a:p>
            <a:p>
              <a:pPr algn="ctr" defTabSz="684864"/>
              <a:endParaRPr lang="en-US" sz="7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4525283" y="2670924"/>
              <a:ext cx="1088265" cy="1090555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864"/>
              <a:endParaRPr lang="en-US" sz="8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 rot="1556062">
            <a:off x="6449771" y="1440753"/>
            <a:ext cx="4205438" cy="4237561"/>
            <a:chOff x="3649400" y="1216756"/>
            <a:chExt cx="3351165" cy="3312056"/>
          </a:xfrm>
          <a:effectLst>
            <a:outerShdw blurRad="342900" dist="38100" dir="18900000" sx="102000" sy="102000" algn="bl" rotWithShape="0">
              <a:prstClr val="black">
                <a:alpha val="40000"/>
              </a:prstClr>
            </a:outerShdw>
          </a:effectLst>
        </p:grpSpPr>
        <p:sp>
          <p:nvSpPr>
            <p:cNvPr id="2" name="Oval 1"/>
            <p:cNvSpPr/>
            <p:nvPr/>
          </p:nvSpPr>
          <p:spPr>
            <a:xfrm>
              <a:off x="4198116" y="1799277"/>
              <a:ext cx="2253733" cy="214701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 defTabSz="684864"/>
              <a:r>
                <a:rPr lang="en-US" sz="2000" b="0" i="0" dirty="0">
                  <a:solidFill>
                    <a:srgbClr val="FFFFFF"/>
                  </a:solidFill>
                  <a:latin typeface="Arial" pitchFamily="18" charset="0"/>
                </a:rPr>
                <a:t> Your What</a:t>
              </a:r>
            </a:p>
          </p:txBody>
        </p:sp>
        <p:sp>
          <p:nvSpPr>
            <p:cNvPr id="39" name="Donut 38"/>
            <p:cNvSpPr/>
            <p:nvPr/>
          </p:nvSpPr>
          <p:spPr>
            <a:xfrm>
              <a:off x="3649400" y="1216756"/>
              <a:ext cx="3351165" cy="3312056"/>
            </a:xfrm>
            <a:prstGeom prst="donut">
              <a:avLst>
                <a:gd name="adj" fmla="val 17822"/>
              </a:avLst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 defTabSz="684864"/>
              <a:r>
                <a:rPr lang="en-US" sz="2000" b="0" i="0" dirty="0">
                  <a:solidFill>
                    <a:srgbClr val="FFFFFF"/>
                  </a:solidFill>
                  <a:latin typeface="Arial" pitchFamily="18" charset="0"/>
                </a:rPr>
                <a:t> Your How</a:t>
              </a:r>
            </a:p>
            <a:p>
              <a:pPr algn="ctr" defTabSz="684864"/>
              <a:endParaRPr lang="en-US" sz="7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 rot="20043938">
              <a:off x="4780850" y="2346254"/>
              <a:ext cx="1088265" cy="1090555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864"/>
              <a:r>
                <a:rPr lang="en-US" sz="1500" b="0" i="0" dirty="0">
                  <a:solidFill>
                    <a:srgbClr val="FFFFFF"/>
                  </a:solidFill>
                  <a:latin typeface="Arial" pitchFamily="18" charset="0"/>
                </a:rPr>
                <a:t>Your Why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268017" y="1222650"/>
            <a:ext cx="6424060" cy="746338"/>
          </a:xfrm>
          <a:prstGeom prst="rect">
            <a:avLst/>
          </a:prstGeom>
        </p:spPr>
        <p:txBody>
          <a:bodyPr wrap="square" lIns="68496" tIns="34280" rIns="68496" bIns="34280">
            <a:spAutoFit/>
          </a:bodyPr>
          <a:lstStyle/>
          <a:p>
            <a:pPr defTabSz="684864"/>
            <a:r>
              <a:rPr lang="en-US" sz="4400" b="1" i="0" dirty="0">
                <a:ln>
                  <a:solidFill>
                    <a:schemeClr val="tx1"/>
                  </a:solidFill>
                </a:ln>
              </a:rPr>
              <a:t>The Power of </a:t>
            </a:r>
            <a:r>
              <a:rPr lang="en-US" sz="4400" b="1" dirty="0">
                <a:solidFill>
                  <a:srgbClr val="FF8000"/>
                </a:solidFill>
              </a:rPr>
              <a:t>Joined Forces</a:t>
            </a:r>
          </a:p>
        </p:txBody>
      </p:sp>
      <p:sp>
        <p:nvSpPr>
          <p:cNvPr id="11" name="Rectangle 3"/>
          <p:cNvSpPr/>
          <p:nvPr/>
        </p:nvSpPr>
        <p:spPr>
          <a:xfrm>
            <a:off x="406410" y="2612688"/>
            <a:ext cx="5859284" cy="1300336"/>
          </a:xfrm>
          <a:prstGeom prst="rect">
            <a:avLst/>
          </a:prstGeom>
        </p:spPr>
        <p:txBody>
          <a:bodyPr wrap="square" lIns="68496" tIns="34280" rIns="68496" bIns="34280">
            <a:spAutoFit/>
          </a:bodyPr>
          <a:lstStyle/>
          <a:p>
            <a:pPr algn="ctr" defTabSz="684864"/>
            <a:r>
              <a:rPr lang="en-US" sz="4000" b="1" i="0" dirty="0">
                <a:solidFill>
                  <a:srgbClr val="FFFFFF"/>
                </a:solidFill>
              </a:rPr>
              <a:t>Your Golden Circle</a:t>
            </a:r>
          </a:p>
          <a:p>
            <a:pPr algn="ctr" defTabSz="684864"/>
            <a:r>
              <a:rPr lang="en-US" sz="4000" b="1" i="0" dirty="0">
                <a:solidFill>
                  <a:srgbClr val="FFFFFF"/>
                </a:solidFill>
              </a:rPr>
              <a:t>MA’s Golden Circle</a:t>
            </a:r>
          </a:p>
        </p:txBody>
      </p:sp>
    </p:spTree>
    <p:extLst>
      <p:ext uri="{BB962C8B-B14F-4D97-AF65-F5344CB8AC3E}">
        <p14:creationId xmlns:p14="http://schemas.microsoft.com/office/powerpoint/2010/main" val="271929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F7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17"/>
            <a:ext cx="5330283" cy="685668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7" t="37136" b="9309"/>
          <a:stretch/>
        </p:blipFill>
        <p:spPr>
          <a:xfrm>
            <a:off x="5330282" y="1317"/>
            <a:ext cx="6843104" cy="342834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27"/>
          <a:stretch/>
        </p:blipFill>
        <p:spPr>
          <a:xfrm>
            <a:off x="8839200" y="2438214"/>
            <a:ext cx="3352800" cy="441978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8" r="62195" b="4765"/>
          <a:stretch/>
        </p:blipFill>
        <p:spPr>
          <a:xfrm>
            <a:off x="5330282" y="2797887"/>
            <a:ext cx="3508918" cy="406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50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F7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3"/>
          <a:stretch/>
        </p:blipFill>
        <p:spPr>
          <a:xfrm>
            <a:off x="0" y="-13813"/>
            <a:ext cx="12192000" cy="687181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18897" y="2420935"/>
            <a:ext cx="8572571" cy="1107996"/>
          </a:xfrm>
          <a:prstGeom prst="rect">
            <a:avLst/>
          </a:prstGeom>
          <a:solidFill>
            <a:srgbClr val="AFF7FD"/>
          </a:solidFill>
          <a:effectLst>
            <a:softEdge rad="762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i="0" cap="all" dirty="0"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If they had known...</a:t>
            </a:r>
          </a:p>
        </p:txBody>
      </p:sp>
    </p:spTree>
    <p:extLst>
      <p:ext uri="{BB962C8B-B14F-4D97-AF65-F5344CB8AC3E}">
        <p14:creationId xmlns:p14="http://schemas.microsoft.com/office/powerpoint/2010/main" val="205910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605293" y="2268576"/>
            <a:ext cx="3896889" cy="1631212"/>
          </a:xfrm>
          <a:prstGeom prst="rect">
            <a:avLst/>
          </a:prstGeom>
        </p:spPr>
        <p:txBody>
          <a:bodyPr wrap="square" lIns="91414" tIns="45718" rIns="91414" bIns="45718" anchor="ctr">
            <a:spAutoFit/>
          </a:bodyPr>
          <a:lstStyle/>
          <a:p>
            <a:pPr defTabSz="914105"/>
            <a:r>
              <a:rPr lang="en-US" sz="2000" b="1" i="0" dirty="0">
                <a:solidFill>
                  <a:srgbClr val="C00000"/>
                </a:solidFill>
              </a:rPr>
              <a:t>95% </a:t>
            </a:r>
            <a:r>
              <a:rPr lang="en-US" sz="2000" b="1" i="0" dirty="0">
                <a:solidFill>
                  <a:srgbClr val="000000"/>
                </a:solidFill>
              </a:rPr>
              <a:t>of the population spend </a:t>
            </a:r>
            <a:r>
              <a:rPr lang="en-US" sz="2000" b="1" i="0" dirty="0">
                <a:solidFill>
                  <a:srgbClr val="00A9FC"/>
                </a:solidFill>
              </a:rPr>
              <a:t>45</a:t>
            </a:r>
            <a:r>
              <a:rPr lang="en-US" sz="2000" b="1" i="0" dirty="0">
                <a:solidFill>
                  <a:srgbClr val="000000"/>
                </a:solidFill>
              </a:rPr>
              <a:t> years of their lives helping the other </a:t>
            </a:r>
            <a:r>
              <a:rPr lang="en-US" sz="2000" b="1" i="0" dirty="0">
                <a:solidFill>
                  <a:srgbClr val="00A9FC"/>
                </a:solidFill>
              </a:rPr>
              <a:t>5%</a:t>
            </a:r>
            <a:r>
              <a:rPr lang="en-US" sz="2000" b="1" i="0" dirty="0">
                <a:solidFill>
                  <a:srgbClr val="000000"/>
                </a:solidFill>
              </a:rPr>
              <a:t> to become successful.</a:t>
            </a:r>
          </a:p>
          <a:p>
            <a:pPr defTabSz="914105"/>
            <a:endParaRPr lang="en-US" sz="2000" b="1" dirty="0">
              <a:ln w="3175">
                <a:noFill/>
              </a:ln>
              <a:solidFill>
                <a:prstClr val="black"/>
              </a:solidFill>
              <a:latin typeface="Helvetica Regular" charset="0"/>
              <a:cs typeface="Helvetica Regular" charset="0"/>
            </a:endParaRPr>
          </a:p>
          <a:p>
            <a:pPr defTabSz="914105"/>
            <a:r>
              <a:rPr lang="en-US" sz="2000" b="1" i="0" dirty="0">
                <a:solidFill>
                  <a:srgbClr val="000000"/>
                </a:solidFill>
              </a:rPr>
              <a:t>They work diligently to make other people rich, while earning a meager salary themselves!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2324" y="1967908"/>
            <a:ext cx="4454066" cy="444618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387454" y="4459481"/>
            <a:ext cx="24038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105"/>
            <a:r>
              <a:rPr lang="en-US" sz="2200" b="0" i="0" dirty="0">
                <a:solidFill>
                  <a:srgbClr val="FFFFFF"/>
                </a:solidFill>
              </a:rPr>
              <a:t>95%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942206" y="2653295"/>
            <a:ext cx="7097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105"/>
            <a:r>
              <a:rPr lang="en-US" sz="2200" b="0" i="0" dirty="0">
                <a:solidFill>
                  <a:srgbClr val="FFFFFF"/>
                </a:solidFill>
              </a:rPr>
              <a:t>5%</a:t>
            </a:r>
          </a:p>
        </p:txBody>
      </p:sp>
      <p:sp>
        <p:nvSpPr>
          <p:cNvPr id="9" name="Rectangle 8"/>
          <p:cNvSpPr/>
          <p:nvPr/>
        </p:nvSpPr>
        <p:spPr>
          <a:xfrm>
            <a:off x="629684" y="440271"/>
            <a:ext cx="10932633" cy="1097280"/>
          </a:xfrm>
          <a:prstGeom prst="rect">
            <a:avLst/>
          </a:prstGeom>
          <a:solidFill>
            <a:srgbClr val="0FB7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5"/>
            <a:endParaRPr lang="en-US" sz="1900" dirty="0">
              <a:solidFill>
                <a:srgbClr val="FFFFFF"/>
              </a:solidFill>
              <a:latin typeface="Helvetica Regular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" y="681137"/>
            <a:ext cx="12190476" cy="615549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pPr algn="ctr" defTabSz="914105"/>
            <a:r>
              <a:rPr lang="en-US" sz="3400" b="1" i="0" dirty="0">
                <a:solidFill>
                  <a:srgbClr val="FFFFFF"/>
                </a:solidFill>
              </a:rPr>
              <a:t>The Traditional 45 Year Plan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8261" y="4766904"/>
            <a:ext cx="3812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05">
              <a:lnSpc>
                <a:spcPct val="150000"/>
              </a:lnSpc>
            </a:pPr>
            <a:r>
              <a:rPr lang="en-US" sz="1600" b="1" i="0" dirty="0">
                <a:solidFill>
                  <a:srgbClr val="000000"/>
                </a:solidFill>
              </a:rPr>
              <a:t>Financially sound</a:t>
            </a:r>
          </a:p>
          <a:p>
            <a:pPr defTabSz="914105">
              <a:lnSpc>
                <a:spcPct val="150000"/>
              </a:lnSpc>
            </a:pPr>
            <a:r>
              <a:rPr lang="en-US" sz="1600" b="1" i="0" dirty="0">
                <a:solidFill>
                  <a:srgbClr val="000000"/>
                </a:solidFill>
              </a:rPr>
              <a:t>Financially strapped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2422" y="4950517"/>
            <a:ext cx="255839" cy="262373"/>
          </a:xfrm>
          <a:prstGeom prst="rect">
            <a:avLst/>
          </a:prstGeom>
          <a:solidFill>
            <a:srgbClr val="0FB7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5"/>
            <a:endParaRPr lang="en-US" sz="1900" dirty="0">
              <a:solidFill>
                <a:srgbClr val="FFFFFF"/>
              </a:solidFill>
              <a:latin typeface="Helvetica Regular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2422" y="5335528"/>
            <a:ext cx="255839" cy="262373"/>
          </a:xfrm>
          <a:prstGeom prst="rect">
            <a:avLst/>
          </a:prstGeom>
          <a:solidFill>
            <a:srgbClr val="DC4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5"/>
            <a:endParaRPr lang="en-US" sz="1900" dirty="0">
              <a:solidFill>
                <a:srgbClr val="FFFFFF"/>
              </a:solidFill>
              <a:latin typeface="Helvetica Regular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46" y="6320985"/>
            <a:ext cx="2632304" cy="40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96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1" b="5028"/>
          <a:stretch/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419728"/>
            <a:ext cx="12192000" cy="1463040"/>
          </a:xfrm>
          <a:prstGeom prst="rect">
            <a:avLst/>
          </a:prstGeom>
          <a:solidFill>
            <a:srgbClr val="0F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5"/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82010" y="5810892"/>
            <a:ext cx="66737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400" b="1" i="0" dirty="0">
                <a:solidFill>
                  <a:srgbClr val="FFFFFF"/>
                </a:solidFill>
              </a:rPr>
              <a:t>What is your choice?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6627094" y="5580059"/>
            <a:ext cx="43545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FF00"/>
                </a:solidFill>
              </a:rPr>
              <a:t>Financial independence, time freedom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6096000" y="5573367"/>
            <a:ext cx="5258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 dirty="0">
                <a:solidFill>
                  <a:srgbClr val="FF2C99"/>
                </a:solidFill>
              </a:rPr>
              <a:t>Ongoing income</a:t>
            </a:r>
          </a:p>
        </p:txBody>
      </p:sp>
    </p:spTree>
    <p:extLst>
      <p:ext uri="{BB962C8B-B14F-4D97-AF65-F5344CB8AC3E}">
        <p14:creationId xmlns:p14="http://schemas.microsoft.com/office/powerpoint/2010/main" val="143330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93239" y="2101689"/>
            <a:ext cx="8387977" cy="4572000"/>
            <a:chOff x="1893239" y="2101689"/>
            <a:chExt cx="8387977" cy="45720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239" y="2101689"/>
              <a:ext cx="3182112" cy="45720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099104" y="2101689"/>
              <a:ext cx="3182112" cy="457200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88952" cy="6856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>
            <a:off x="6096000" y="2943922"/>
            <a:ext cx="0" cy="3267307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450" y="1039553"/>
            <a:ext cx="12069008" cy="677104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pPr algn="ctr" defTabSz="914105"/>
            <a:r>
              <a:rPr lang="en-US" sz="1900" b="0" i="0" dirty="0">
                <a:solidFill>
                  <a:srgbClr val="FFFFFF"/>
                </a:solidFill>
              </a:rPr>
              <a:t>The system tracks purchases and sales made by you, your customers and your team. You receive 100% credit for all volume generated within your </a:t>
            </a:r>
            <a:r>
              <a:rPr lang="en-US" sz="1900" b="0" i="0" dirty="0" err="1">
                <a:solidFill>
                  <a:srgbClr val="FFFFFF"/>
                </a:solidFill>
              </a:rPr>
              <a:t>organi</a:t>
            </a:r>
            <a:r>
              <a:rPr lang="en-GB" sz="1900" b="0" i="0" dirty="0">
                <a:solidFill>
                  <a:srgbClr val="FFFFFF"/>
                </a:solidFill>
              </a:rPr>
              <a:t>s</a:t>
            </a:r>
            <a:r>
              <a:rPr lang="en-US" sz="1900" b="0" i="0" dirty="0" err="1">
                <a:solidFill>
                  <a:srgbClr val="FFFFFF"/>
                </a:solidFill>
              </a:rPr>
              <a:t>ation</a:t>
            </a:r>
            <a:r>
              <a:rPr lang="en-US" sz="1900" b="0" i="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0722" y="237981"/>
            <a:ext cx="11775688" cy="721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5"/>
            <a:endParaRPr lang="en-US" sz="1900" dirty="0">
              <a:solidFill>
                <a:srgbClr val="93BF3E"/>
              </a:solidFill>
              <a:latin typeface="Helvetica Regular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330730"/>
            <a:ext cx="12192000" cy="535527"/>
          </a:xfrm>
          <a:prstGeom prst="rect">
            <a:avLst/>
          </a:prstGeom>
          <a:noFill/>
        </p:spPr>
        <p:txBody>
          <a:bodyPr wrap="square" lIns="91414" tIns="45718" rIns="91414" bIns="45718" anchor="ctr">
            <a:spAutoFit/>
          </a:bodyPr>
          <a:lstStyle/>
          <a:p>
            <a:pPr marL="91440" algn="ctr" defTabSz="914105">
              <a:lnSpc>
                <a:spcPct val="90000"/>
              </a:lnSpc>
              <a:tabLst>
                <a:tab pos="114265" algn="l"/>
              </a:tabLst>
            </a:pPr>
            <a:r>
              <a:rPr lang="en-US" sz="3200" b="1" i="0" dirty="0">
                <a:solidFill>
                  <a:srgbClr val="0FB7FF"/>
                </a:solidFill>
              </a:rPr>
              <a:t>MA Tracking System Searches Daily to Infinity</a:t>
            </a:r>
          </a:p>
        </p:txBody>
      </p:sp>
    </p:spTree>
    <p:extLst>
      <p:ext uri="{BB962C8B-B14F-4D97-AF65-F5344CB8AC3E}">
        <p14:creationId xmlns:p14="http://schemas.microsoft.com/office/powerpoint/2010/main" val="2993096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上彎箭號 298"/>
          <p:cNvSpPr/>
          <p:nvPr/>
        </p:nvSpPr>
        <p:spPr>
          <a:xfrm rot="16200000">
            <a:off x="6439465" y="2733533"/>
            <a:ext cx="4191938" cy="2610387"/>
          </a:xfrm>
          <a:prstGeom prst="bentUpArrow">
            <a:avLst>
              <a:gd name="adj1" fmla="val 15828"/>
              <a:gd name="adj2" fmla="val 15019"/>
              <a:gd name="adj3" fmla="val 41907"/>
            </a:avLst>
          </a:prstGeom>
          <a:solidFill>
            <a:schemeClr val="bg1">
              <a:lumMod val="75000"/>
              <a:alpha val="95000"/>
            </a:schemeClr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00" name="上彎箭號 299"/>
          <p:cNvSpPr/>
          <p:nvPr/>
        </p:nvSpPr>
        <p:spPr>
          <a:xfrm rot="16200000">
            <a:off x="1549965" y="2733532"/>
            <a:ext cx="4191938" cy="2610387"/>
          </a:xfrm>
          <a:prstGeom prst="bentUpArrow">
            <a:avLst>
              <a:gd name="adj1" fmla="val 15828"/>
              <a:gd name="adj2" fmla="val 15019"/>
              <a:gd name="adj3" fmla="val 41907"/>
            </a:avLst>
          </a:prstGeom>
          <a:solidFill>
            <a:schemeClr val="bg1"/>
          </a:solidFill>
          <a:scene3d>
            <a:camera prst="orthographicFront">
              <a:rot lat="0" lon="1079998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88952" cy="6856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893239" y="2101689"/>
            <a:ext cx="8387977" cy="4572000"/>
            <a:chOff x="1893239" y="2101689"/>
            <a:chExt cx="8387977" cy="45720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239" y="2101689"/>
              <a:ext cx="3182112" cy="45720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screen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099104" y="2101689"/>
              <a:ext cx="3182112" cy="4572000"/>
            </a:xfrm>
            <a:prstGeom prst="rect">
              <a:avLst/>
            </a:prstGeom>
          </p:spPr>
        </p:pic>
      </p:grpSp>
      <p:cxnSp>
        <p:nvCxnSpPr>
          <p:cNvPr id="27" name="Straight Arrow Connector 26"/>
          <p:cNvCxnSpPr/>
          <p:nvPr/>
        </p:nvCxnSpPr>
        <p:spPr>
          <a:xfrm>
            <a:off x="6096000" y="2943922"/>
            <a:ext cx="0" cy="3267307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5"/>
          <p:cNvGrpSpPr/>
          <p:nvPr/>
        </p:nvGrpSpPr>
        <p:grpSpPr>
          <a:xfrm>
            <a:off x="723901" y="5509565"/>
            <a:ext cx="10510347" cy="701664"/>
            <a:chOff x="1191107" y="5509565"/>
            <a:chExt cx="10459084" cy="701664"/>
          </a:xfrm>
        </p:grpSpPr>
        <p:grpSp>
          <p:nvGrpSpPr>
            <p:cNvPr id="18" name="Group 144"/>
            <p:cNvGrpSpPr/>
            <p:nvPr/>
          </p:nvGrpSpPr>
          <p:grpSpPr>
            <a:xfrm>
              <a:off x="8239607" y="5509565"/>
              <a:ext cx="807084" cy="701664"/>
              <a:chOff x="11052208" y="3541513"/>
              <a:chExt cx="1299448" cy="1129719"/>
            </a:xfrm>
          </p:grpSpPr>
          <p:grpSp>
            <p:nvGrpSpPr>
              <p:cNvPr id="65" name="Group 145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77" name="Picture 157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78" name="Picture 158" descr="ShopDotComMacLaptop20150107 copy.png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66" name="Group 146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67" name="Picture 147" descr="SnapCleaners.png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68" name="Picture 148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69" name="Group 149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75" name="Picture 155" descr="TLS_Acts.png"/>
                  <p:cNvPicPr>
                    <a:picLocks noChangeAspect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76" name="Picture 156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0" name="Group 150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73" name="Picture 153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74" name="Picture 154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1" name="Picture 2"/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72" name="Picture 152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9" name="Group 159"/>
            <p:cNvGrpSpPr/>
            <p:nvPr/>
          </p:nvGrpSpPr>
          <p:grpSpPr>
            <a:xfrm>
              <a:off x="10843107" y="5509565"/>
              <a:ext cx="807084" cy="701664"/>
              <a:chOff x="11052208" y="3541513"/>
              <a:chExt cx="1299448" cy="1129719"/>
            </a:xfrm>
          </p:grpSpPr>
          <p:grpSp>
            <p:nvGrpSpPr>
              <p:cNvPr id="51" name="Group 160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63" name="Picture 172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64" name="Picture 173" descr="ShopDotComMacLaptop20150107 copy.png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52" name="Group 161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53" name="Picture 162" descr="SnapCleaners.png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54" name="Picture 163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55" name="Group 164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61" name="Picture 170" descr="TLS_Acts.png"/>
                  <p:cNvPicPr>
                    <a:picLocks noChangeAspect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62" name="Picture 171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6" name="Group 165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59" name="Picture 168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60" name="Picture 169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7" name="Picture 2"/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58" name="Picture 167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0" name="Group 174"/>
            <p:cNvGrpSpPr/>
            <p:nvPr/>
          </p:nvGrpSpPr>
          <p:grpSpPr>
            <a:xfrm>
              <a:off x="3591407" y="5509565"/>
              <a:ext cx="807084" cy="701664"/>
              <a:chOff x="11052208" y="3541513"/>
              <a:chExt cx="1299448" cy="1129719"/>
            </a:xfrm>
          </p:grpSpPr>
          <p:grpSp>
            <p:nvGrpSpPr>
              <p:cNvPr id="37" name="Group 175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49" name="Picture 187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50" name="Picture 188" descr="ShopDotComMacLaptop20150107 copy.png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38" name="Group 176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39" name="Picture 177" descr="SnapCleaners.png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40" name="Picture 178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41" name="Group 179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47" name="Picture 185" descr="TLS_Acts.png"/>
                  <p:cNvPicPr>
                    <a:picLocks noChangeAspect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48" name="Picture 186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2" name="Group 180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45" name="Picture 183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46" name="Picture 184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3" name="Picture 2"/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44" name="Picture 182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1" name="Group 189"/>
            <p:cNvGrpSpPr/>
            <p:nvPr/>
          </p:nvGrpSpPr>
          <p:grpSpPr>
            <a:xfrm>
              <a:off x="1191107" y="5509565"/>
              <a:ext cx="807084" cy="701664"/>
              <a:chOff x="11052208" y="3541513"/>
              <a:chExt cx="1299448" cy="1129719"/>
            </a:xfrm>
          </p:grpSpPr>
          <p:grpSp>
            <p:nvGrpSpPr>
              <p:cNvPr id="22" name="Group 190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35" name="Picture 202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36" name="Picture 203" descr="ShopDotComMacLaptop20150107 copy.png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23" name="Group 191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24" name="Picture 192" descr="SnapCleaners.png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25" name="Picture 193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26" name="Group 194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33" name="Picture 200" descr="TLS_Acts.png"/>
                  <p:cNvPicPr>
                    <a:picLocks noChangeAspect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34" name="Picture 201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8" name="Group 195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31" name="Picture 198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32" name="Picture 199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0" name="Picture 197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9" name="Group 6"/>
          <p:cNvGrpSpPr/>
          <p:nvPr/>
        </p:nvGrpSpPr>
        <p:grpSpPr>
          <a:xfrm>
            <a:off x="971993" y="4773123"/>
            <a:ext cx="9783910" cy="701664"/>
            <a:chOff x="1785044" y="4773123"/>
            <a:chExt cx="9356574" cy="701664"/>
          </a:xfrm>
        </p:grpSpPr>
        <p:grpSp>
          <p:nvGrpSpPr>
            <p:cNvPr id="80" name="Group 204"/>
            <p:cNvGrpSpPr/>
            <p:nvPr/>
          </p:nvGrpSpPr>
          <p:grpSpPr>
            <a:xfrm>
              <a:off x="1785044" y="4773123"/>
              <a:ext cx="807084" cy="701664"/>
              <a:chOff x="11052208" y="3541513"/>
              <a:chExt cx="1299448" cy="1129719"/>
            </a:xfrm>
          </p:grpSpPr>
          <p:grpSp>
            <p:nvGrpSpPr>
              <p:cNvPr id="186" name="Group 205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198" name="Picture 217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199" name="Picture 218" descr="ShopDotComMacLaptop20150107 copy.png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187" name="Group 206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188" name="Picture 207" descr="SnapCleaners.png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189" name="Picture 208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190" name="Group 209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196" name="Picture 215" descr="TLS_Acts.png"/>
                  <p:cNvPicPr>
                    <a:picLocks noChangeAspect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197" name="Picture 216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91" name="Group 210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194" name="Picture 213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195" name="Picture 214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2" name="Picture 2"/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93" name="Picture 212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1" name="Group 219"/>
            <p:cNvGrpSpPr/>
            <p:nvPr/>
          </p:nvGrpSpPr>
          <p:grpSpPr>
            <a:xfrm>
              <a:off x="3169344" y="4773123"/>
              <a:ext cx="807084" cy="701664"/>
              <a:chOff x="11052208" y="3541513"/>
              <a:chExt cx="1299448" cy="1129719"/>
            </a:xfrm>
          </p:grpSpPr>
          <p:grpSp>
            <p:nvGrpSpPr>
              <p:cNvPr id="172" name="Group 220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184" name="Picture 232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185" name="Picture 233" descr="ShopDotComMacLaptop20150107 copy.png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173" name="Group 221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174" name="Picture 222" descr="SnapCleaners.png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175" name="Picture 223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176" name="Group 224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182" name="Picture 230" descr="TLS_Acts.png"/>
                  <p:cNvPicPr>
                    <a:picLocks noChangeAspect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183" name="Picture 231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77" name="Group 225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180" name="Picture 228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181" name="Picture 229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8" name="Picture 2"/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79" name="Picture 227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2" name="Group 234"/>
            <p:cNvGrpSpPr/>
            <p:nvPr/>
          </p:nvGrpSpPr>
          <p:grpSpPr>
            <a:xfrm>
              <a:off x="4147244" y="4773123"/>
              <a:ext cx="807084" cy="701664"/>
              <a:chOff x="11052208" y="3541513"/>
              <a:chExt cx="1299448" cy="1129719"/>
            </a:xfrm>
          </p:grpSpPr>
          <p:grpSp>
            <p:nvGrpSpPr>
              <p:cNvPr id="158" name="Group 235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170" name="Picture 247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171" name="Picture 248" descr="ShopDotComMacLaptop20150107 copy.png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159" name="Group 236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160" name="Picture 237" descr="SnapCleaners.png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161" name="Picture 238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162" name="Group 239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168" name="Picture 245" descr="TLS_Acts.png"/>
                  <p:cNvPicPr>
                    <a:picLocks noChangeAspect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169" name="Picture 246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63" name="Group 240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166" name="Picture 243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167" name="Picture 244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64" name="Picture 2"/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65" name="Picture 242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3" name="Group 249"/>
            <p:cNvGrpSpPr/>
            <p:nvPr/>
          </p:nvGrpSpPr>
          <p:grpSpPr>
            <a:xfrm>
              <a:off x="5506144" y="4773123"/>
              <a:ext cx="807084" cy="701664"/>
              <a:chOff x="11052208" y="3541513"/>
              <a:chExt cx="1299448" cy="1129719"/>
            </a:xfrm>
          </p:grpSpPr>
          <p:grpSp>
            <p:nvGrpSpPr>
              <p:cNvPr id="144" name="Group 250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156" name="Picture 262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157" name="Picture 263" descr="ShopDotComMacLaptop20150107 copy.png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145" name="Group 251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146" name="Picture 252" descr="SnapCleaners.png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147" name="Picture 253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148" name="Group 254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154" name="Picture 260" descr="TLS_Acts.png"/>
                  <p:cNvPicPr>
                    <a:picLocks noChangeAspect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155" name="Picture 261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49" name="Group 255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152" name="Picture 258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153" name="Picture 259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50" name="Picture 2"/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51" name="Picture 257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4" name="Group 264"/>
            <p:cNvGrpSpPr/>
            <p:nvPr/>
          </p:nvGrpSpPr>
          <p:grpSpPr>
            <a:xfrm>
              <a:off x="6598344" y="4773123"/>
              <a:ext cx="807084" cy="701664"/>
              <a:chOff x="11052208" y="3541513"/>
              <a:chExt cx="1299448" cy="1129719"/>
            </a:xfrm>
          </p:grpSpPr>
          <p:grpSp>
            <p:nvGrpSpPr>
              <p:cNvPr id="130" name="Group 265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142" name="Picture 277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143" name="Picture 278" descr="ShopDotComMacLaptop20150107 copy.png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131" name="Group 266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132" name="Picture 267" descr="SnapCleaners.png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133" name="Picture 268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134" name="Group 269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140" name="Picture 275" descr="TLS_Acts.png"/>
                  <p:cNvPicPr>
                    <a:picLocks noChangeAspect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141" name="Picture 276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5" name="Group 270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138" name="Picture 273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139" name="Picture 274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6" name="Picture 2"/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37" name="Picture 272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5" name="Group 279"/>
            <p:cNvGrpSpPr/>
            <p:nvPr/>
          </p:nvGrpSpPr>
          <p:grpSpPr>
            <a:xfrm>
              <a:off x="7982644" y="4773123"/>
              <a:ext cx="807084" cy="701664"/>
              <a:chOff x="11052208" y="3541513"/>
              <a:chExt cx="1299448" cy="1129719"/>
            </a:xfrm>
          </p:grpSpPr>
          <p:grpSp>
            <p:nvGrpSpPr>
              <p:cNvPr id="116" name="Group 280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128" name="Picture 292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129" name="Picture 293" descr="ShopDotComMacLaptop20150107 copy.png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117" name="Group 281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118" name="Picture 282" descr="SnapCleaners.png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119" name="Picture 283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120" name="Group 284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126" name="Picture 290" descr="TLS_Acts.png"/>
                  <p:cNvPicPr>
                    <a:picLocks noChangeAspect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127" name="Picture 291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1" name="Group 285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124" name="Picture 288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125" name="Picture 289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22" name="Picture 2"/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3" name="Picture 287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6" name="Group 294"/>
            <p:cNvGrpSpPr/>
            <p:nvPr/>
          </p:nvGrpSpPr>
          <p:grpSpPr>
            <a:xfrm>
              <a:off x="8912134" y="4773123"/>
              <a:ext cx="807084" cy="701664"/>
              <a:chOff x="11052208" y="3541513"/>
              <a:chExt cx="1299448" cy="1129719"/>
            </a:xfrm>
          </p:grpSpPr>
          <p:grpSp>
            <p:nvGrpSpPr>
              <p:cNvPr id="102" name="Group 295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114" name="Picture 307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115" name="Picture 308" descr="ShopDotComMacLaptop20150107 copy.png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103" name="Group 296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104" name="Picture 297" descr="SnapCleaners.png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105" name="Picture 298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106" name="Group 299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112" name="Picture 305" descr="TLS_Acts.png"/>
                  <p:cNvPicPr>
                    <a:picLocks noChangeAspect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113" name="Picture 306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" name="Group 300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110" name="Picture 303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111" name="Picture 304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08" name="Picture 2"/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9" name="Picture 302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7" name="Group 309"/>
            <p:cNvGrpSpPr/>
            <p:nvPr/>
          </p:nvGrpSpPr>
          <p:grpSpPr>
            <a:xfrm>
              <a:off x="10334534" y="4773123"/>
              <a:ext cx="807084" cy="701664"/>
              <a:chOff x="11052208" y="3541513"/>
              <a:chExt cx="1299448" cy="1129719"/>
            </a:xfrm>
          </p:grpSpPr>
          <p:grpSp>
            <p:nvGrpSpPr>
              <p:cNvPr id="88" name="Group 310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100" name="Picture 322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101" name="Picture 323" descr="ShopDotComMacLaptop20150107 copy.png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89" name="Group 311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90" name="Picture 312" descr="SnapCleaners.png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91" name="Picture 313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92" name="Group 314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98" name="Picture 320" descr="TLS_Acts.png"/>
                  <p:cNvPicPr>
                    <a:picLocks noChangeAspect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99" name="Picture 321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3" name="Group 315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96" name="Picture 318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97" name="Picture 319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4" name="Picture 2"/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95" name="Picture 317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00" name="Group 7"/>
          <p:cNvGrpSpPr/>
          <p:nvPr/>
        </p:nvGrpSpPr>
        <p:grpSpPr>
          <a:xfrm>
            <a:off x="1893240" y="3855739"/>
            <a:ext cx="8337173" cy="932216"/>
            <a:chOff x="3527954" y="3855739"/>
            <a:chExt cx="8041029" cy="932216"/>
          </a:xfrm>
        </p:grpSpPr>
        <p:grpSp>
          <p:nvGrpSpPr>
            <p:cNvPr id="201" name="Group 3"/>
            <p:cNvGrpSpPr/>
            <p:nvPr/>
          </p:nvGrpSpPr>
          <p:grpSpPr>
            <a:xfrm>
              <a:off x="10496709" y="3855739"/>
              <a:ext cx="1072274" cy="932216"/>
              <a:chOff x="11052208" y="3541513"/>
              <a:chExt cx="1299448" cy="1129719"/>
            </a:xfrm>
          </p:grpSpPr>
          <p:grpSp>
            <p:nvGrpSpPr>
              <p:cNvPr id="247" name="Group 128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259" name="Picture 129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260" name="Picture 130" descr="ShopDotComMacLaptop20150107 copy.png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248" name="Group 2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249" name="Picture 137" descr="SnapCleaners.png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250" name="Picture 138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251" name="Group 140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257" name="Picture 141" descr="TLS_Acts.png"/>
                  <p:cNvPicPr>
                    <a:picLocks noChangeAspect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258" name="Picture 142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52" name="Group 131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255" name="Picture 132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256" name="Picture 133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53" name="Picture 2"/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254" name="Picture 136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02" name="Group 324"/>
            <p:cNvGrpSpPr/>
            <p:nvPr/>
          </p:nvGrpSpPr>
          <p:grpSpPr>
            <a:xfrm>
              <a:off x="8048818" y="3855739"/>
              <a:ext cx="1072274" cy="932216"/>
              <a:chOff x="11052208" y="3541513"/>
              <a:chExt cx="1299448" cy="1129719"/>
            </a:xfrm>
          </p:grpSpPr>
          <p:grpSp>
            <p:nvGrpSpPr>
              <p:cNvPr id="233" name="Group 325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245" name="Picture 337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246" name="Picture 338" descr="ShopDotComMacLaptop20150107 copy.png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234" name="Group 326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235" name="Picture 327" descr="SnapCleaners.png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236" name="Picture 328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237" name="Group 329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243" name="Picture 335" descr="TLS_Acts.png"/>
                  <p:cNvPicPr>
                    <a:picLocks noChangeAspect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244" name="Picture 336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38" name="Group 330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241" name="Picture 333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242" name="Picture 334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39" name="Picture 2"/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240" name="Picture 332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03" name="Group 339"/>
            <p:cNvGrpSpPr/>
            <p:nvPr/>
          </p:nvGrpSpPr>
          <p:grpSpPr>
            <a:xfrm>
              <a:off x="5622766" y="3855739"/>
              <a:ext cx="1072274" cy="932216"/>
              <a:chOff x="11052208" y="3541513"/>
              <a:chExt cx="1299448" cy="1129719"/>
            </a:xfrm>
          </p:grpSpPr>
          <p:grpSp>
            <p:nvGrpSpPr>
              <p:cNvPr id="219" name="Group 340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231" name="Picture 352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232" name="Picture 353" descr="ShopDotComMacLaptop20150107 copy.png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220" name="Group 341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221" name="Picture 342" descr="SnapCleaners.png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222" name="Picture 343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223" name="Group 344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229" name="Picture 350" descr="TLS_Acts.png"/>
                  <p:cNvPicPr>
                    <a:picLocks noChangeAspect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230" name="Picture 351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4" name="Group 345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227" name="Picture 348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228" name="Picture 349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25" name="Picture 2"/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226" name="Picture 347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04" name="Group 354"/>
            <p:cNvGrpSpPr/>
            <p:nvPr/>
          </p:nvGrpSpPr>
          <p:grpSpPr>
            <a:xfrm>
              <a:off x="3527954" y="3855739"/>
              <a:ext cx="1072274" cy="932216"/>
              <a:chOff x="11052208" y="3541513"/>
              <a:chExt cx="1299448" cy="1129719"/>
            </a:xfrm>
          </p:grpSpPr>
          <p:grpSp>
            <p:nvGrpSpPr>
              <p:cNvPr id="205" name="Group 355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217" name="Picture 367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218" name="Picture 368" descr="ShopDotComMacLaptop20150107 copy.png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206" name="Group 356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207" name="Picture 357" descr="SnapCleaners.png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208" name="Picture 358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209" name="Group 359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215" name="Picture 365" descr="TLS_Acts.png"/>
                  <p:cNvPicPr>
                    <a:picLocks noChangeAspect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216" name="Picture 366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0" name="Group 360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213" name="Picture 363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214" name="Picture 364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11" name="Picture 2"/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212" name="Picture 362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61" name="Group 8"/>
          <p:cNvGrpSpPr/>
          <p:nvPr/>
        </p:nvGrpSpPr>
        <p:grpSpPr>
          <a:xfrm>
            <a:off x="3030987" y="3146466"/>
            <a:ext cx="6170163" cy="754062"/>
            <a:chOff x="4543562" y="2968312"/>
            <a:chExt cx="4666374" cy="932216"/>
          </a:xfrm>
        </p:grpSpPr>
        <p:grpSp>
          <p:nvGrpSpPr>
            <p:cNvPr id="262" name="Group 369"/>
            <p:cNvGrpSpPr/>
            <p:nvPr/>
          </p:nvGrpSpPr>
          <p:grpSpPr>
            <a:xfrm>
              <a:off x="4543562" y="2968312"/>
              <a:ext cx="1072274" cy="932216"/>
              <a:chOff x="11052208" y="3541513"/>
              <a:chExt cx="1299448" cy="1129719"/>
            </a:xfrm>
          </p:grpSpPr>
          <p:grpSp>
            <p:nvGrpSpPr>
              <p:cNvPr id="278" name="Group 370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290" name="Picture 382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291" name="Picture 383" descr="ShopDotComMacLaptop20150107 copy.png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279" name="Group 371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280" name="Picture 372" descr="SnapCleaners.png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281" name="Picture 373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282" name="Group 374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288" name="Picture 380" descr="TLS_Acts.png"/>
                  <p:cNvPicPr>
                    <a:picLocks noChangeAspect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289" name="Picture 381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83" name="Group 375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286" name="Picture 378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287" name="Picture 379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84" name="Picture 2"/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285" name="Picture 377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63" name="Group 384"/>
            <p:cNvGrpSpPr/>
            <p:nvPr/>
          </p:nvGrpSpPr>
          <p:grpSpPr>
            <a:xfrm>
              <a:off x="8137662" y="2968312"/>
              <a:ext cx="1072274" cy="932216"/>
              <a:chOff x="11052208" y="3541513"/>
              <a:chExt cx="1299448" cy="1129719"/>
            </a:xfrm>
          </p:grpSpPr>
          <p:grpSp>
            <p:nvGrpSpPr>
              <p:cNvPr id="264" name="Group 385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276" name="Picture 397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277" name="Picture 398" descr="ShopDotComMacLaptop20150107 copy.png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265" name="Group 386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266" name="Picture 387" descr="SnapCleaners.png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267" name="Picture 388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268" name="Group 389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274" name="Picture 395" descr="TLS_Acts.png"/>
                  <p:cNvPicPr>
                    <a:picLocks noChangeAspect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275" name="Picture 396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69" name="Group 390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272" name="Picture 393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273" name="Picture 394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70" name="Picture 2"/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271" name="Picture 392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92" name="Group 4"/>
          <p:cNvGrpSpPr/>
          <p:nvPr/>
        </p:nvGrpSpPr>
        <p:grpSpPr>
          <a:xfrm>
            <a:off x="5062955" y="1990065"/>
            <a:ext cx="1669999" cy="1104291"/>
            <a:chOff x="6618939" y="2256763"/>
            <a:chExt cx="1669999" cy="1104290"/>
          </a:xfrm>
        </p:grpSpPr>
        <p:pic>
          <p:nvPicPr>
            <p:cNvPr id="293" name="Picture 400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4686" y="2420897"/>
              <a:ext cx="684252" cy="677650"/>
            </a:xfrm>
            <a:prstGeom prst="rect">
              <a:avLst/>
            </a:prstGeom>
            <a:effectLst/>
          </p:spPr>
        </p:pic>
        <p:pic>
          <p:nvPicPr>
            <p:cNvPr id="294" name="Picture 399" descr="ShopDotComMacLaptop20150107 copy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8939" y="2256763"/>
              <a:ext cx="1419800" cy="1104290"/>
            </a:xfrm>
            <a:prstGeom prst="rect">
              <a:avLst/>
            </a:prstGeom>
          </p:spPr>
        </p:pic>
      </p:grpSp>
      <p:sp>
        <p:nvSpPr>
          <p:cNvPr id="295" name="Rectangle 10"/>
          <p:cNvSpPr/>
          <p:nvPr/>
        </p:nvSpPr>
        <p:spPr>
          <a:xfrm>
            <a:off x="200748" y="237980"/>
            <a:ext cx="11775352" cy="8936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3" tIns="45719" rIns="91283" bIns="45719" rtlCol="0" anchor="ctr"/>
          <a:lstStyle/>
          <a:p>
            <a:pPr algn="ctr" defTabSz="912292"/>
            <a:endParaRPr lang="en-US" sz="3200" dirty="0">
              <a:solidFill>
                <a:srgbClr val="93BF3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6" name="Rectangle 11"/>
          <p:cNvSpPr/>
          <p:nvPr/>
        </p:nvSpPr>
        <p:spPr>
          <a:xfrm>
            <a:off x="200722" y="420598"/>
            <a:ext cx="11775378" cy="507829"/>
          </a:xfrm>
          <a:prstGeom prst="rect">
            <a:avLst/>
          </a:prstGeom>
          <a:noFill/>
        </p:spPr>
        <p:txBody>
          <a:bodyPr wrap="square" lIns="91256" tIns="45719" rIns="91256" bIns="45719" anchor="ctr">
            <a:spAutoFit/>
          </a:bodyPr>
          <a:lstStyle/>
          <a:p>
            <a:pPr marL="91280" defTabSz="912587">
              <a:lnSpc>
                <a:spcPct val="90000"/>
              </a:lnSpc>
              <a:tabLst>
                <a:tab pos="114052" algn="l"/>
              </a:tabLst>
            </a:pPr>
            <a:r>
              <a:rPr lang="en-US" sz="3000" b="1" i="0" dirty="0">
                <a:solidFill>
                  <a:srgbClr val="0FB7FF"/>
                </a:solidFill>
                <a:latin typeface="微軟正黑體" pitchFamily="18" charset="0"/>
              </a:rPr>
              <a:t>A Team that Correctly Implements the Shopping Annuity</a:t>
            </a:r>
          </a:p>
        </p:txBody>
      </p:sp>
      <p:pic>
        <p:nvPicPr>
          <p:cNvPr id="297" name="Picture 12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8438" y="237980"/>
            <a:ext cx="904841" cy="896112"/>
          </a:xfrm>
          <a:prstGeom prst="rect">
            <a:avLst/>
          </a:prstGeom>
          <a:effectLst/>
        </p:spPr>
      </p:pic>
      <p:sp>
        <p:nvSpPr>
          <p:cNvPr id="3" name="文字方塊 2"/>
          <p:cNvSpPr txBox="1"/>
          <p:nvPr/>
        </p:nvSpPr>
        <p:spPr>
          <a:xfrm>
            <a:off x="1934340" y="2116099"/>
            <a:ext cx="2610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>
                <a:solidFill>
                  <a:srgbClr val="000000"/>
                </a:solidFill>
              </a:rPr>
              <a:t>BV &amp; IBV</a:t>
            </a:r>
          </a:p>
        </p:txBody>
      </p:sp>
      <p:sp>
        <p:nvSpPr>
          <p:cNvPr id="301" name="文字方塊 300"/>
          <p:cNvSpPr txBox="1"/>
          <p:nvPr/>
        </p:nvSpPr>
        <p:spPr>
          <a:xfrm>
            <a:off x="7598540" y="2116099"/>
            <a:ext cx="2610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>
                <a:solidFill>
                  <a:srgbClr val="000000"/>
                </a:solidFill>
              </a:rPr>
              <a:t>BV &amp; IBV</a:t>
            </a:r>
          </a:p>
        </p:txBody>
      </p:sp>
    </p:spTree>
    <p:extLst>
      <p:ext uri="{BB962C8B-B14F-4D97-AF65-F5344CB8AC3E}">
        <p14:creationId xmlns:p14="http://schemas.microsoft.com/office/powerpoint/2010/main" val="2166338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animBg="1"/>
      <p:bldP spid="300" grpId="0" animBg="1"/>
      <p:bldP spid="296" grpId="0"/>
      <p:bldP spid="3" grpId="0"/>
      <p:bldP spid="30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/>
          <p:cNvSpPr txBox="1">
            <a:spLocks/>
          </p:cNvSpPr>
          <p:nvPr/>
        </p:nvSpPr>
        <p:spPr>
          <a:xfrm>
            <a:off x="1137151" y="1280277"/>
            <a:ext cx="4396154" cy="64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800" b="1" i="0" dirty="0">
                <a:solidFill>
                  <a:srgbClr val="F05510"/>
                </a:solidFill>
                <a:latin typeface="標楷體" pitchFamily="18" charset="0"/>
              </a:rPr>
              <a:t>Linear Income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096001" y="2184257"/>
            <a:ext cx="0" cy="370449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653667" y="2184283"/>
            <a:ext cx="4879637" cy="486523"/>
          </a:xfrm>
          <a:prstGeom prst="roundRect">
            <a:avLst>
              <a:gd name="adj" fmla="val 8046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>
                <a:solidFill>
                  <a:srgbClr val="FFFFFF"/>
                </a:solidFill>
              </a:rPr>
              <a:t>Trade time for money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41445" y="2854748"/>
            <a:ext cx="4891860" cy="478061"/>
          </a:xfrm>
          <a:prstGeom prst="roundRect">
            <a:avLst>
              <a:gd name="adj" fmla="val 8046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>
                <a:solidFill>
                  <a:srgbClr val="FFFFFF"/>
                </a:solidFill>
              </a:rPr>
              <a:t>Income increases linearly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3667" y="3525191"/>
            <a:ext cx="4879638" cy="478061"/>
          </a:xfrm>
          <a:prstGeom prst="roundRect">
            <a:avLst>
              <a:gd name="adj" fmla="val 8046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>
                <a:solidFill>
                  <a:srgbClr val="FFFFFF"/>
                </a:solidFill>
              </a:rPr>
              <a:t>Work stops</a:t>
            </a:r>
            <a:r>
              <a:rPr lang="en-US" sz="2800" b="0" i="0" dirty="0">
                <a:solidFill>
                  <a:srgbClr val="FFFFFF"/>
                </a:solidFill>
                <a:latin typeface="PMingLiU" pitchFamily="18" charset="0"/>
              </a:rPr>
              <a:t>, </a:t>
            </a:r>
            <a:r>
              <a:rPr lang="en-US" sz="2800" b="0" i="0" dirty="0">
                <a:solidFill>
                  <a:srgbClr val="FFFFFF"/>
                </a:solidFill>
              </a:rPr>
              <a:t>income stops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53668" y="4116285"/>
            <a:ext cx="4891860" cy="648000"/>
          </a:xfrm>
          <a:prstGeom prst="roundRect">
            <a:avLst>
              <a:gd name="adj" fmla="val 8046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>
                <a:solidFill>
                  <a:srgbClr val="FFFFFF"/>
                </a:solidFill>
              </a:rPr>
              <a:t>Unable to accumulating wealth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1445" y="4866146"/>
            <a:ext cx="4891860" cy="486525"/>
          </a:xfrm>
          <a:prstGeom prst="roundRect">
            <a:avLst>
              <a:gd name="adj" fmla="val 8046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>
                <a:solidFill>
                  <a:srgbClr val="FFFFFF"/>
                </a:solidFill>
              </a:rPr>
              <a:t>Time is not your own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41445" y="5536613"/>
            <a:ext cx="4891860" cy="486525"/>
          </a:xfrm>
          <a:prstGeom prst="roundRect">
            <a:avLst>
              <a:gd name="adj" fmla="val 8046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>
                <a:solidFill>
                  <a:srgbClr val="FFFFFF"/>
                </a:solidFill>
              </a:rPr>
              <a:t>Only make a living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646474" y="2184283"/>
            <a:ext cx="5104239" cy="486502"/>
          </a:xfrm>
          <a:prstGeom prst="roundRect">
            <a:avLst>
              <a:gd name="adj" fmla="val 8046"/>
            </a:avLst>
          </a:prstGeom>
          <a:solidFill>
            <a:srgbClr val="005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>
                <a:solidFill>
                  <a:srgbClr val="FFFFFF"/>
                </a:solidFill>
              </a:rPr>
              <a:t>Effectively control your own time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646474" y="2854748"/>
            <a:ext cx="5104227" cy="478061"/>
          </a:xfrm>
          <a:prstGeom prst="roundRect">
            <a:avLst>
              <a:gd name="adj" fmla="val 8046"/>
            </a:avLst>
          </a:prstGeom>
          <a:solidFill>
            <a:srgbClr val="005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>
                <a:solidFill>
                  <a:srgbClr val="FFFFFF"/>
                </a:solidFill>
              </a:rPr>
              <a:t>Income increases exponentially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646475" y="3525191"/>
            <a:ext cx="5104226" cy="486525"/>
          </a:xfrm>
          <a:prstGeom prst="roundRect">
            <a:avLst>
              <a:gd name="adj" fmla="val 8046"/>
            </a:avLst>
          </a:prstGeom>
          <a:solidFill>
            <a:srgbClr val="005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>
                <a:solidFill>
                  <a:srgbClr val="FFFFFF"/>
                </a:solidFill>
              </a:rPr>
              <a:t>Earn ongoing income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646474" y="4195681"/>
            <a:ext cx="5104225" cy="478062"/>
          </a:xfrm>
          <a:prstGeom prst="roundRect">
            <a:avLst>
              <a:gd name="adj" fmla="val 8046"/>
            </a:avLst>
          </a:prstGeom>
          <a:solidFill>
            <a:srgbClr val="005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>
                <a:solidFill>
                  <a:srgbClr val="FFFFFF"/>
                </a:solidFill>
              </a:rPr>
              <a:t>Can accumulating wealth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646475" y="4866146"/>
            <a:ext cx="5104224" cy="486525"/>
          </a:xfrm>
          <a:prstGeom prst="roundRect">
            <a:avLst>
              <a:gd name="adj" fmla="val 8046"/>
            </a:avLst>
          </a:prstGeom>
          <a:solidFill>
            <a:srgbClr val="005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>
                <a:solidFill>
                  <a:srgbClr val="FFFFFF"/>
                </a:solidFill>
              </a:rPr>
              <a:t>Total time freedom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646474" y="5536614"/>
            <a:ext cx="5104213" cy="478062"/>
          </a:xfrm>
          <a:prstGeom prst="roundRect">
            <a:avLst>
              <a:gd name="adj" fmla="val 8046"/>
            </a:avLst>
          </a:prstGeom>
          <a:solidFill>
            <a:srgbClr val="005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>
                <a:solidFill>
                  <a:srgbClr val="FFFFFF"/>
                </a:solidFill>
                <a:latin typeface="PMingLiU" pitchFamily="18" charset="0"/>
              </a:rPr>
              <a:t> </a:t>
            </a:r>
            <a:r>
              <a:rPr lang="en-US" sz="2800" b="0" i="0" dirty="0">
                <a:solidFill>
                  <a:srgbClr val="FFFFFF"/>
                </a:solidFill>
              </a:rPr>
              <a:t>Create your desired lifestyle</a:t>
            </a:r>
          </a:p>
        </p:txBody>
      </p:sp>
      <p:sp>
        <p:nvSpPr>
          <p:cNvPr id="18" name="Title 8"/>
          <p:cNvSpPr txBox="1">
            <a:spLocks/>
          </p:cNvSpPr>
          <p:nvPr/>
        </p:nvSpPr>
        <p:spPr>
          <a:xfrm>
            <a:off x="6648951" y="1280277"/>
            <a:ext cx="4396154" cy="64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600" b="1" i="0" dirty="0">
                <a:solidFill>
                  <a:srgbClr val="032B7B"/>
                </a:solidFill>
                <a:latin typeface="標楷體" pitchFamily="18" charset="0"/>
              </a:rPr>
              <a:t>Ongoing </a:t>
            </a:r>
            <a:r>
              <a:rPr lang="en-US" altLang="zh-CN" sz="4600" b="1" i="0" dirty="0">
                <a:solidFill>
                  <a:srgbClr val="032B7B"/>
                </a:solidFill>
                <a:latin typeface="標楷體" pitchFamily="18" charset="0"/>
              </a:rPr>
              <a:t>I</a:t>
            </a:r>
            <a:r>
              <a:rPr lang="en-US" sz="4600" b="1" i="0" dirty="0">
                <a:solidFill>
                  <a:srgbClr val="032B7B"/>
                </a:solidFill>
                <a:latin typeface="標楷體" pitchFamily="18" charset="0"/>
              </a:rPr>
              <a:t>ncome</a:t>
            </a:r>
          </a:p>
        </p:txBody>
      </p:sp>
      <p:sp>
        <p:nvSpPr>
          <p:cNvPr id="25" name="Title 8"/>
          <p:cNvSpPr txBox="1">
            <a:spLocks/>
          </p:cNvSpPr>
          <p:nvPr/>
        </p:nvSpPr>
        <p:spPr>
          <a:xfrm>
            <a:off x="653667" y="1285160"/>
            <a:ext cx="4879638" cy="7449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000" b="1" i="0" dirty="0">
                <a:solidFill>
                  <a:srgbClr val="00B050"/>
                </a:solidFill>
                <a:latin typeface="標楷體" pitchFamily="18" charset="0"/>
              </a:rPr>
              <a:t>Principal </a:t>
            </a:r>
            <a:r>
              <a:rPr lang="en-US" sz="4000" b="1" i="0" dirty="0">
                <a:solidFill>
                  <a:srgbClr val="F05510"/>
                </a:solidFill>
                <a:latin typeface="標楷體" pitchFamily="18" charset="0"/>
              </a:rPr>
              <a:t>Income</a:t>
            </a:r>
          </a:p>
        </p:txBody>
      </p:sp>
      <p:sp>
        <p:nvSpPr>
          <p:cNvPr id="26" name="Title 8"/>
          <p:cNvSpPr txBox="1">
            <a:spLocks/>
          </p:cNvSpPr>
          <p:nvPr/>
        </p:nvSpPr>
        <p:spPr>
          <a:xfrm>
            <a:off x="6648951" y="1280277"/>
            <a:ext cx="5101736" cy="64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000" b="1" i="0" dirty="0">
                <a:solidFill>
                  <a:srgbClr val="FF2C99"/>
                </a:solidFill>
                <a:latin typeface="標楷體" pitchFamily="18" charset="0"/>
              </a:rPr>
              <a:t>Interest </a:t>
            </a:r>
            <a:r>
              <a:rPr lang="en-US" sz="4000" b="1" i="0" dirty="0">
                <a:solidFill>
                  <a:srgbClr val="032B7B"/>
                </a:solidFill>
                <a:latin typeface="標楷體" pitchFamily="18" charset="0"/>
              </a:rPr>
              <a:t>Income</a:t>
            </a:r>
          </a:p>
        </p:txBody>
      </p:sp>
    </p:spTree>
    <p:extLst>
      <p:ext uri="{BB962C8B-B14F-4D97-AF65-F5344CB8AC3E}">
        <p14:creationId xmlns:p14="http://schemas.microsoft.com/office/powerpoint/2010/main" val="2444782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8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2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地平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7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5_Custom Design">
  <a:themeElements>
    <a:clrScheme name="Analysi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Analysis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27DAC"/>
    </a:accent1>
    <a:accent2>
      <a:srgbClr val="443988"/>
    </a:accent2>
    <a:accent3>
      <a:srgbClr val="9F0052"/>
    </a:accent3>
    <a:accent4>
      <a:srgbClr val="FE4020"/>
    </a:accent4>
    <a:accent5>
      <a:srgbClr val="FFBE00"/>
    </a:accent5>
    <a:accent6>
      <a:srgbClr val="00A9FC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Analysis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27DAC"/>
    </a:accent1>
    <a:accent2>
      <a:srgbClr val="443988"/>
    </a:accent2>
    <a:accent3>
      <a:srgbClr val="9F0052"/>
    </a:accent3>
    <a:accent4>
      <a:srgbClr val="FE4020"/>
    </a:accent4>
    <a:accent5>
      <a:srgbClr val="FFBE00"/>
    </a:accent5>
    <a:accent6>
      <a:srgbClr val="00A9FC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Analysis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27DAC"/>
    </a:accent1>
    <a:accent2>
      <a:srgbClr val="443988"/>
    </a:accent2>
    <a:accent3>
      <a:srgbClr val="9F0052"/>
    </a:accent3>
    <a:accent4>
      <a:srgbClr val="FE4020"/>
    </a:accent4>
    <a:accent5>
      <a:srgbClr val="FFBE00"/>
    </a:accent5>
    <a:accent6>
      <a:srgbClr val="00A9FC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Analysis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27DAC"/>
    </a:accent1>
    <a:accent2>
      <a:srgbClr val="443988"/>
    </a:accent2>
    <a:accent3>
      <a:srgbClr val="9F0052"/>
    </a:accent3>
    <a:accent4>
      <a:srgbClr val="FE4020"/>
    </a:accent4>
    <a:accent5>
      <a:srgbClr val="FFBE00"/>
    </a:accent5>
    <a:accent6>
      <a:srgbClr val="00A9FC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Analysis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27DAC"/>
    </a:accent1>
    <a:accent2>
      <a:srgbClr val="443988"/>
    </a:accent2>
    <a:accent3>
      <a:srgbClr val="9F0052"/>
    </a:accent3>
    <a:accent4>
      <a:srgbClr val="FE4020"/>
    </a:accent4>
    <a:accent5>
      <a:srgbClr val="FFBE00"/>
    </a:accent5>
    <a:accent6>
      <a:srgbClr val="00A9FC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Analysis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27DAC"/>
    </a:accent1>
    <a:accent2>
      <a:srgbClr val="443988"/>
    </a:accent2>
    <a:accent3>
      <a:srgbClr val="9F0052"/>
    </a:accent3>
    <a:accent4>
      <a:srgbClr val="FE4020"/>
    </a:accent4>
    <a:accent5>
      <a:srgbClr val="FFBE00"/>
    </a:accent5>
    <a:accent6>
      <a:srgbClr val="00A9FC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Analysis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27DAC"/>
    </a:accent1>
    <a:accent2>
      <a:srgbClr val="443988"/>
    </a:accent2>
    <a:accent3>
      <a:srgbClr val="9F0052"/>
    </a:accent3>
    <a:accent4>
      <a:srgbClr val="FE4020"/>
    </a:accent4>
    <a:accent5>
      <a:srgbClr val="FFBE00"/>
    </a:accent5>
    <a:accent6>
      <a:srgbClr val="00A9FC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Analysis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27DAC"/>
    </a:accent1>
    <a:accent2>
      <a:srgbClr val="443988"/>
    </a:accent2>
    <a:accent3>
      <a:srgbClr val="9F0052"/>
    </a:accent3>
    <a:accent4>
      <a:srgbClr val="FE4020"/>
    </a:accent4>
    <a:accent5>
      <a:srgbClr val="FFBE00"/>
    </a:accent5>
    <a:accent6>
      <a:srgbClr val="00A9FC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Analysis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27DAC"/>
    </a:accent1>
    <a:accent2>
      <a:srgbClr val="443988"/>
    </a:accent2>
    <a:accent3>
      <a:srgbClr val="9F0052"/>
    </a:accent3>
    <a:accent4>
      <a:srgbClr val="FE4020"/>
    </a:accent4>
    <a:accent5>
      <a:srgbClr val="FFBE00"/>
    </a:accent5>
    <a:accent6>
      <a:srgbClr val="00A9FC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Analysis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27DAC"/>
    </a:accent1>
    <a:accent2>
      <a:srgbClr val="443988"/>
    </a:accent2>
    <a:accent3>
      <a:srgbClr val="9F0052"/>
    </a:accent3>
    <a:accent4>
      <a:srgbClr val="FE4020"/>
    </a:accent4>
    <a:accent5>
      <a:srgbClr val="FFBE00"/>
    </a:accent5>
    <a:accent6>
      <a:srgbClr val="00A9FC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Analysis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27DAC"/>
    </a:accent1>
    <a:accent2>
      <a:srgbClr val="443988"/>
    </a:accent2>
    <a:accent3>
      <a:srgbClr val="9F0052"/>
    </a:accent3>
    <a:accent4>
      <a:srgbClr val="FE4020"/>
    </a:accent4>
    <a:accent5>
      <a:srgbClr val="FFBE00"/>
    </a:accent5>
    <a:accent6>
      <a:srgbClr val="00A9FC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Analysis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27DAC"/>
    </a:accent1>
    <a:accent2>
      <a:srgbClr val="443988"/>
    </a:accent2>
    <a:accent3>
      <a:srgbClr val="9F0052"/>
    </a:accent3>
    <a:accent4>
      <a:srgbClr val="FE4020"/>
    </a:accent4>
    <a:accent5>
      <a:srgbClr val="FFBE00"/>
    </a:accent5>
    <a:accent6>
      <a:srgbClr val="00A9FC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2935</TotalTime>
  <Words>611</Words>
  <Application>Microsoft Office PowerPoint</Application>
  <PresentationFormat>Widescreen</PresentationFormat>
  <Paragraphs>131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Century Gothic Regular</vt:lpstr>
      <vt:lpstr>標楷體</vt:lpstr>
      <vt:lpstr>Helvetica Regular</vt:lpstr>
      <vt:lpstr>微軟正黑體</vt:lpstr>
      <vt:lpstr>新細明體</vt:lpstr>
      <vt:lpstr>新細明體</vt:lpstr>
      <vt:lpstr>宋体</vt:lpstr>
      <vt:lpstr>Arial</vt:lpstr>
      <vt:lpstr>Arial Narrow</vt:lpstr>
      <vt:lpstr>Calibri</vt:lpstr>
      <vt:lpstr>Calibri Light</vt:lpstr>
      <vt:lpstr>Helvetica</vt:lpstr>
      <vt:lpstr>Wingdings</vt:lpstr>
      <vt:lpstr>Office Theme</vt:lpstr>
      <vt:lpstr>28_Office Theme</vt:lpstr>
      <vt:lpstr>22_Office Theme</vt:lpstr>
      <vt:lpstr>地平線</vt:lpstr>
      <vt:lpstr>37_Office Theme</vt:lpstr>
      <vt:lpstr>1_Office Theme</vt:lpstr>
      <vt:lpstr>25_Custom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Cheng</dc:creator>
  <cp:lastModifiedBy>Jermaine Khoo</cp:lastModifiedBy>
  <cp:revision>108</cp:revision>
  <dcterms:created xsi:type="dcterms:W3CDTF">2018-09-12T01:20:39Z</dcterms:created>
  <dcterms:modified xsi:type="dcterms:W3CDTF">2018-11-01T10:18:45Z</dcterms:modified>
</cp:coreProperties>
</file>